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4"/>
  </p:sldMasterIdLst>
  <p:notesMasterIdLst>
    <p:notesMasterId r:id="rId6"/>
  </p:notesMasterIdLst>
  <p:handoutMasterIdLst>
    <p:handoutMasterId r:id="rId7"/>
  </p:handoutMasterIdLst>
  <p:sldIdLst>
    <p:sldId id="328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EMPLATE" id="{57438CF8-92D1-4C44-94F0-50A4704EA0EF}">
          <p14:sldIdLst>
            <p14:sldId id="328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4CF56D3-676A-79AA-685B-AA92EEB2F20D}" name="Serbalik, Jacina (NYC-RCN)" initials="SJ(R" userId="S::jacina.serbalik@rogersandcowanpmk.com::6bcf6217-08ed-4340-811b-9641eeace697" providerId="AD"/>
  <p188:author id="{F42027DF-0C70-FFE1-448A-6BAF4EAE0BC4}" name="Silverman, Corey (NYC-RCN)" initials="SC(R" userId="S::corey.silverman@rogersandcowanpmk.com::7297b237-9c9a-4048-872f-e60d3390aa4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1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94"/>
  </p:normalViewPr>
  <p:slideViewPr>
    <p:cSldViewPr snapToGrid="0">
      <p:cViewPr varScale="1">
        <p:scale>
          <a:sx n="117" d="100"/>
          <a:sy n="117" d="100"/>
        </p:scale>
        <p:origin x="3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ti, Rachael (STA-RCN)" userId="69bcb7f4-8043-4554-8b26-deb7ec382804" providerId="ADAL" clId="{C36C0437-F9DC-DC45-830D-57DD6E4EA4D8}"/>
    <pc:docChg chg="addSld delSld modSection">
      <pc:chgData name="Conti, Rachael (STA-RCN)" userId="69bcb7f4-8043-4554-8b26-deb7ec382804" providerId="ADAL" clId="{C36C0437-F9DC-DC45-830D-57DD6E4EA4D8}" dt="2023-05-01T15:00:04.142" v="1" actId="2696"/>
      <pc:docMkLst>
        <pc:docMk/>
      </pc:docMkLst>
      <pc:sldChg chg="add del">
        <pc:chgData name="Conti, Rachael (STA-RCN)" userId="69bcb7f4-8043-4554-8b26-deb7ec382804" providerId="ADAL" clId="{C36C0437-F9DC-DC45-830D-57DD6E4EA4D8}" dt="2023-05-01T15:00:04.142" v="1" actId="2696"/>
        <pc:sldMkLst>
          <pc:docMk/>
          <pc:sldMk cId="1009566031" sldId="3289"/>
        </pc:sldMkLst>
      </pc:sldChg>
    </pc:docChg>
  </pc:docChgLst>
  <pc:docChgLst>
    <pc:chgData name="Gross, Abigail (NYC-RCN)" userId="59b83543-d62a-49d4-a34c-6ecffbdb55a5" providerId="ADAL" clId="{70E27B1E-7EF9-C544-B40F-46791B664F15}"/>
    <pc:docChg chg="undo redo custSel addSld modSld modMainMaster modSection">
      <pc:chgData name="Gross, Abigail (NYC-RCN)" userId="59b83543-d62a-49d4-a34c-6ecffbdb55a5" providerId="ADAL" clId="{70E27B1E-7EF9-C544-B40F-46791B664F15}" dt="2023-03-28T20:24:00.231" v="1616" actId="20577"/>
      <pc:docMkLst>
        <pc:docMk/>
      </pc:docMkLst>
      <pc:sldChg chg="addSp delSp modSp mod">
        <pc:chgData name="Gross, Abigail (NYC-RCN)" userId="59b83543-d62a-49d4-a34c-6ecffbdb55a5" providerId="ADAL" clId="{70E27B1E-7EF9-C544-B40F-46791B664F15}" dt="2023-03-28T20:23:52.679" v="1615" actId="20577"/>
        <pc:sldMkLst>
          <pc:docMk/>
          <pc:sldMk cId="710550982" sldId="3286"/>
        </pc:sldMkLst>
        <pc:spChg chg="add del mod">
          <ac:chgData name="Gross, Abigail (NYC-RCN)" userId="59b83543-d62a-49d4-a34c-6ecffbdb55a5" providerId="ADAL" clId="{70E27B1E-7EF9-C544-B40F-46791B664F15}" dt="2023-03-28T20:23:35.905" v="1553"/>
          <ac:spMkLst>
            <pc:docMk/>
            <pc:sldMk cId="710550982" sldId="3286"/>
            <ac:spMk id="2" creationId="{B57193E2-B821-2498-4723-7872DD27870B}"/>
          </ac:spMkLst>
        </pc:spChg>
        <pc:spChg chg="mod">
          <ac:chgData name="Gross, Abigail (NYC-RCN)" userId="59b83543-d62a-49d4-a34c-6ecffbdb55a5" providerId="ADAL" clId="{70E27B1E-7EF9-C544-B40F-46791B664F15}" dt="2023-03-28T20:23:52.679" v="1615" actId="20577"/>
          <ac:spMkLst>
            <pc:docMk/>
            <pc:sldMk cId="710550982" sldId="3286"/>
            <ac:spMk id="3" creationId="{98FDD8B3-F773-0EAE-672E-40453AC1DEB0}"/>
          </ac:spMkLst>
        </pc:spChg>
        <pc:spChg chg="mod">
          <ac:chgData name="Gross, Abigail (NYC-RCN)" userId="59b83543-d62a-49d4-a34c-6ecffbdb55a5" providerId="ADAL" clId="{70E27B1E-7EF9-C544-B40F-46791B664F15}" dt="2023-03-28T20:23:35.905" v="1553"/>
          <ac:spMkLst>
            <pc:docMk/>
            <pc:sldMk cId="710550982" sldId="3286"/>
            <ac:spMk id="4" creationId="{11EEB92F-D20C-A345-768A-34BD29039D42}"/>
          </ac:spMkLst>
        </pc:spChg>
        <pc:spChg chg="add del mod">
          <ac:chgData name="Gross, Abigail (NYC-RCN)" userId="59b83543-d62a-49d4-a34c-6ecffbdb55a5" providerId="ADAL" clId="{70E27B1E-7EF9-C544-B40F-46791B664F15}" dt="2023-03-28T20:23:35.905" v="1553"/>
          <ac:spMkLst>
            <pc:docMk/>
            <pc:sldMk cId="710550982" sldId="3286"/>
            <ac:spMk id="5" creationId="{CA785B01-733F-654B-F134-6EBDDB99DD5A}"/>
          </ac:spMkLst>
        </pc:spChg>
        <pc:spChg chg="add mod">
          <ac:chgData name="Gross, Abigail (NYC-RCN)" userId="59b83543-d62a-49d4-a34c-6ecffbdb55a5" providerId="ADAL" clId="{70E27B1E-7EF9-C544-B40F-46791B664F15}" dt="2023-03-28T20:23:45.597" v="1593" actId="20577"/>
          <ac:spMkLst>
            <pc:docMk/>
            <pc:sldMk cId="710550982" sldId="3286"/>
            <ac:spMk id="6" creationId="{BDC66B12-E81F-E9EF-34BC-482C8AE09970}"/>
          </ac:spMkLst>
        </pc:spChg>
      </pc:sldChg>
      <pc:sldChg chg="addSp delSp modSp mod chgLayout">
        <pc:chgData name="Gross, Abigail (NYC-RCN)" userId="59b83543-d62a-49d4-a34c-6ecffbdb55a5" providerId="ADAL" clId="{70E27B1E-7EF9-C544-B40F-46791B664F15}" dt="2023-03-28T20:22:58.216" v="1518"/>
        <pc:sldMkLst>
          <pc:docMk/>
          <pc:sldMk cId="1382810904" sldId="3287"/>
        </pc:sldMkLst>
        <pc:spChg chg="add del mod">
          <ac:chgData name="Gross, Abigail (NYC-RCN)" userId="59b83543-d62a-49d4-a34c-6ecffbdb55a5" providerId="ADAL" clId="{70E27B1E-7EF9-C544-B40F-46791B664F15}" dt="2023-03-28T20:16:20.160" v="905" actId="700"/>
          <ac:spMkLst>
            <pc:docMk/>
            <pc:sldMk cId="1382810904" sldId="3287"/>
            <ac:spMk id="2" creationId="{D1E11008-4F7E-EC95-61D1-C914E8C3B2DB}"/>
          </ac:spMkLst>
        </pc:spChg>
        <pc:spChg chg="add del mod">
          <ac:chgData name="Gross, Abigail (NYC-RCN)" userId="59b83543-d62a-49d4-a34c-6ecffbdb55a5" providerId="ADAL" clId="{70E27B1E-7EF9-C544-B40F-46791B664F15}" dt="2023-03-28T20:16:20.160" v="905" actId="700"/>
          <ac:spMkLst>
            <pc:docMk/>
            <pc:sldMk cId="1382810904" sldId="3287"/>
            <ac:spMk id="3" creationId="{817A0E99-2889-D210-E56C-44DDFE613865}"/>
          </ac:spMkLst>
        </pc:spChg>
        <pc:spChg chg="add del mod">
          <ac:chgData name="Gross, Abigail (NYC-RCN)" userId="59b83543-d62a-49d4-a34c-6ecffbdb55a5" providerId="ADAL" clId="{70E27B1E-7EF9-C544-B40F-46791B664F15}" dt="2023-03-28T20:16:20.160" v="905" actId="700"/>
          <ac:spMkLst>
            <pc:docMk/>
            <pc:sldMk cId="1382810904" sldId="3287"/>
            <ac:spMk id="4" creationId="{1D54D688-1598-B381-CEBE-3D906C38EE19}"/>
          </ac:spMkLst>
        </pc:spChg>
        <pc:spChg chg="add del mod">
          <ac:chgData name="Gross, Abigail (NYC-RCN)" userId="59b83543-d62a-49d4-a34c-6ecffbdb55a5" providerId="ADAL" clId="{70E27B1E-7EF9-C544-B40F-46791B664F15}" dt="2023-03-28T20:16:20.160" v="905" actId="700"/>
          <ac:spMkLst>
            <pc:docMk/>
            <pc:sldMk cId="1382810904" sldId="3287"/>
            <ac:spMk id="5" creationId="{A4260ACC-4499-9E27-2488-D105F9612328}"/>
          </ac:spMkLst>
        </pc:spChg>
        <pc:spChg chg="add del mod">
          <ac:chgData name="Gross, Abigail (NYC-RCN)" userId="59b83543-d62a-49d4-a34c-6ecffbdb55a5" providerId="ADAL" clId="{70E27B1E-7EF9-C544-B40F-46791B664F15}" dt="2023-03-28T20:16:20.160" v="905" actId="700"/>
          <ac:spMkLst>
            <pc:docMk/>
            <pc:sldMk cId="1382810904" sldId="3287"/>
            <ac:spMk id="6" creationId="{9189C0DF-151B-ACD3-E59B-6366E63FD23C}"/>
          </ac:spMkLst>
        </pc:spChg>
        <pc:spChg chg="add del mod">
          <ac:chgData name="Gross, Abigail (NYC-RCN)" userId="59b83543-d62a-49d4-a34c-6ecffbdb55a5" providerId="ADAL" clId="{70E27B1E-7EF9-C544-B40F-46791B664F15}" dt="2023-03-28T20:16:20.160" v="905" actId="700"/>
          <ac:spMkLst>
            <pc:docMk/>
            <pc:sldMk cId="1382810904" sldId="3287"/>
            <ac:spMk id="7" creationId="{250A6CB8-CFCE-C318-D75D-05B152CD1EA4}"/>
          </ac:spMkLst>
        </pc:spChg>
        <pc:spChg chg="add del mod">
          <ac:chgData name="Gross, Abigail (NYC-RCN)" userId="59b83543-d62a-49d4-a34c-6ecffbdb55a5" providerId="ADAL" clId="{70E27B1E-7EF9-C544-B40F-46791B664F15}" dt="2023-03-28T20:16:20.160" v="905" actId="700"/>
          <ac:spMkLst>
            <pc:docMk/>
            <pc:sldMk cId="1382810904" sldId="3287"/>
            <ac:spMk id="8" creationId="{16399E82-D88A-6C97-6F32-8E5C6A1E4AC6}"/>
          </ac:spMkLst>
        </pc:spChg>
        <pc:spChg chg="add del mod">
          <ac:chgData name="Gross, Abigail (NYC-RCN)" userId="59b83543-d62a-49d4-a34c-6ecffbdb55a5" providerId="ADAL" clId="{70E27B1E-7EF9-C544-B40F-46791B664F15}" dt="2023-03-28T20:16:20.160" v="905" actId="700"/>
          <ac:spMkLst>
            <pc:docMk/>
            <pc:sldMk cId="1382810904" sldId="3287"/>
            <ac:spMk id="9" creationId="{09632DA0-672A-2542-F7A5-8CA5CA52251A}"/>
          </ac:spMkLst>
        </pc:spChg>
        <pc:spChg chg="add del mod">
          <ac:chgData name="Gross, Abigail (NYC-RCN)" userId="59b83543-d62a-49d4-a34c-6ecffbdb55a5" providerId="ADAL" clId="{70E27B1E-7EF9-C544-B40F-46791B664F15}" dt="2023-03-28T20:16:20.160" v="905" actId="700"/>
          <ac:spMkLst>
            <pc:docMk/>
            <pc:sldMk cId="1382810904" sldId="3287"/>
            <ac:spMk id="10" creationId="{81D1C056-19C2-940B-62E2-80EBB4A803A8}"/>
          </ac:spMkLst>
        </pc:spChg>
        <pc:spChg chg="add del mod">
          <ac:chgData name="Gross, Abigail (NYC-RCN)" userId="59b83543-d62a-49d4-a34c-6ecffbdb55a5" providerId="ADAL" clId="{70E27B1E-7EF9-C544-B40F-46791B664F15}" dt="2023-03-28T20:16:20.160" v="905" actId="700"/>
          <ac:spMkLst>
            <pc:docMk/>
            <pc:sldMk cId="1382810904" sldId="3287"/>
            <ac:spMk id="11" creationId="{B9FA5CFE-945A-91D0-818C-D0BF7BAD18FD}"/>
          </ac:spMkLst>
        </pc:spChg>
        <pc:spChg chg="add del mod">
          <ac:chgData name="Gross, Abigail (NYC-RCN)" userId="59b83543-d62a-49d4-a34c-6ecffbdb55a5" providerId="ADAL" clId="{70E27B1E-7EF9-C544-B40F-46791B664F15}" dt="2023-03-28T20:16:20.160" v="905" actId="700"/>
          <ac:spMkLst>
            <pc:docMk/>
            <pc:sldMk cId="1382810904" sldId="3287"/>
            <ac:spMk id="12" creationId="{BD7EFB6A-88E9-802E-DBDD-04AB453941E2}"/>
          </ac:spMkLst>
        </pc:spChg>
        <pc:spChg chg="add del mod">
          <ac:chgData name="Gross, Abigail (NYC-RCN)" userId="59b83543-d62a-49d4-a34c-6ecffbdb55a5" providerId="ADAL" clId="{70E27B1E-7EF9-C544-B40F-46791B664F15}" dt="2023-03-28T20:16:20.160" v="905" actId="700"/>
          <ac:spMkLst>
            <pc:docMk/>
            <pc:sldMk cId="1382810904" sldId="3287"/>
            <ac:spMk id="13" creationId="{A42C2EFD-3CCF-28C5-08F1-B16948C00824}"/>
          </ac:spMkLst>
        </pc:spChg>
        <pc:spChg chg="add del mod">
          <ac:chgData name="Gross, Abigail (NYC-RCN)" userId="59b83543-d62a-49d4-a34c-6ecffbdb55a5" providerId="ADAL" clId="{70E27B1E-7EF9-C544-B40F-46791B664F15}" dt="2023-03-28T20:16:20.160" v="905" actId="700"/>
          <ac:spMkLst>
            <pc:docMk/>
            <pc:sldMk cId="1382810904" sldId="3287"/>
            <ac:spMk id="14" creationId="{46B1039B-77E6-1449-3F94-0E318A0CF64C}"/>
          </ac:spMkLst>
        </pc:spChg>
        <pc:spChg chg="add del mod">
          <ac:chgData name="Gross, Abigail (NYC-RCN)" userId="59b83543-d62a-49d4-a34c-6ecffbdb55a5" providerId="ADAL" clId="{70E27B1E-7EF9-C544-B40F-46791B664F15}" dt="2023-03-28T20:16:20.160" v="905" actId="700"/>
          <ac:spMkLst>
            <pc:docMk/>
            <pc:sldMk cId="1382810904" sldId="3287"/>
            <ac:spMk id="15" creationId="{DB5FDA40-CE53-BFC9-80D1-E48F19989883}"/>
          </ac:spMkLst>
        </pc:spChg>
        <pc:spChg chg="add del mod ord">
          <ac:chgData name="Gross, Abigail (NYC-RCN)" userId="59b83543-d62a-49d4-a34c-6ecffbdb55a5" providerId="ADAL" clId="{70E27B1E-7EF9-C544-B40F-46791B664F15}" dt="2023-03-28T20:18:12.409" v="1072" actId="700"/>
          <ac:spMkLst>
            <pc:docMk/>
            <pc:sldMk cId="1382810904" sldId="3287"/>
            <ac:spMk id="16" creationId="{8FD54351-8806-8672-E1E7-70C5DE28DB73}"/>
          </ac:spMkLst>
        </pc:spChg>
        <pc:spChg chg="add del mod ord">
          <ac:chgData name="Gross, Abigail (NYC-RCN)" userId="59b83543-d62a-49d4-a34c-6ecffbdb55a5" providerId="ADAL" clId="{70E27B1E-7EF9-C544-B40F-46791B664F15}" dt="2023-03-28T20:18:12.409" v="1072" actId="700"/>
          <ac:spMkLst>
            <pc:docMk/>
            <pc:sldMk cId="1382810904" sldId="3287"/>
            <ac:spMk id="17" creationId="{5C1A7C9A-35D1-77B1-6AFB-75C6A0CAAAB0}"/>
          </ac:spMkLst>
        </pc:spChg>
        <pc:spChg chg="add del mod ord">
          <ac:chgData name="Gross, Abigail (NYC-RCN)" userId="59b83543-d62a-49d4-a34c-6ecffbdb55a5" providerId="ADAL" clId="{70E27B1E-7EF9-C544-B40F-46791B664F15}" dt="2023-03-28T20:18:12.409" v="1072" actId="700"/>
          <ac:spMkLst>
            <pc:docMk/>
            <pc:sldMk cId="1382810904" sldId="3287"/>
            <ac:spMk id="18" creationId="{D0C13D22-B637-CB77-9F9D-48D9864CF27F}"/>
          </ac:spMkLst>
        </pc:spChg>
        <pc:spChg chg="add del mod ord">
          <ac:chgData name="Gross, Abigail (NYC-RCN)" userId="59b83543-d62a-49d4-a34c-6ecffbdb55a5" providerId="ADAL" clId="{70E27B1E-7EF9-C544-B40F-46791B664F15}" dt="2023-03-28T20:18:12.409" v="1072" actId="700"/>
          <ac:spMkLst>
            <pc:docMk/>
            <pc:sldMk cId="1382810904" sldId="3287"/>
            <ac:spMk id="19" creationId="{B82114DC-1F2B-832B-84CF-9A990BF173AC}"/>
          </ac:spMkLst>
        </pc:spChg>
        <pc:spChg chg="add del mod ord">
          <ac:chgData name="Gross, Abigail (NYC-RCN)" userId="59b83543-d62a-49d4-a34c-6ecffbdb55a5" providerId="ADAL" clId="{70E27B1E-7EF9-C544-B40F-46791B664F15}" dt="2023-03-28T20:18:12.409" v="1072" actId="700"/>
          <ac:spMkLst>
            <pc:docMk/>
            <pc:sldMk cId="1382810904" sldId="3287"/>
            <ac:spMk id="20" creationId="{E651CCE7-2276-008F-8073-3105E8DF0096}"/>
          </ac:spMkLst>
        </pc:spChg>
        <pc:spChg chg="add del mod ord">
          <ac:chgData name="Gross, Abigail (NYC-RCN)" userId="59b83543-d62a-49d4-a34c-6ecffbdb55a5" providerId="ADAL" clId="{70E27B1E-7EF9-C544-B40F-46791B664F15}" dt="2023-03-28T20:18:12.409" v="1072" actId="700"/>
          <ac:spMkLst>
            <pc:docMk/>
            <pc:sldMk cId="1382810904" sldId="3287"/>
            <ac:spMk id="21" creationId="{D8AAAADA-C3B9-F7DD-CB1F-586678D08CD7}"/>
          </ac:spMkLst>
        </pc:spChg>
        <pc:spChg chg="add del mod ord">
          <ac:chgData name="Gross, Abigail (NYC-RCN)" userId="59b83543-d62a-49d4-a34c-6ecffbdb55a5" providerId="ADAL" clId="{70E27B1E-7EF9-C544-B40F-46791B664F15}" dt="2023-03-28T20:18:12.409" v="1072" actId="700"/>
          <ac:spMkLst>
            <pc:docMk/>
            <pc:sldMk cId="1382810904" sldId="3287"/>
            <ac:spMk id="22" creationId="{155DFE46-185E-E511-0B65-B2C207671F81}"/>
          </ac:spMkLst>
        </pc:spChg>
        <pc:spChg chg="add del mod ord">
          <ac:chgData name="Gross, Abigail (NYC-RCN)" userId="59b83543-d62a-49d4-a34c-6ecffbdb55a5" providerId="ADAL" clId="{70E27B1E-7EF9-C544-B40F-46791B664F15}" dt="2023-03-28T20:18:12.409" v="1072" actId="700"/>
          <ac:spMkLst>
            <pc:docMk/>
            <pc:sldMk cId="1382810904" sldId="3287"/>
            <ac:spMk id="23" creationId="{35C92CA8-8272-6532-3278-C4AD888E7965}"/>
          </ac:spMkLst>
        </pc:spChg>
        <pc:spChg chg="add del mod ord">
          <ac:chgData name="Gross, Abigail (NYC-RCN)" userId="59b83543-d62a-49d4-a34c-6ecffbdb55a5" providerId="ADAL" clId="{70E27B1E-7EF9-C544-B40F-46791B664F15}" dt="2023-03-28T20:18:12.409" v="1072" actId="700"/>
          <ac:spMkLst>
            <pc:docMk/>
            <pc:sldMk cId="1382810904" sldId="3287"/>
            <ac:spMk id="24" creationId="{9D45E985-2353-14F1-6C29-6DD6D99AB171}"/>
          </ac:spMkLst>
        </pc:spChg>
        <pc:spChg chg="add del mod ord">
          <ac:chgData name="Gross, Abigail (NYC-RCN)" userId="59b83543-d62a-49d4-a34c-6ecffbdb55a5" providerId="ADAL" clId="{70E27B1E-7EF9-C544-B40F-46791B664F15}" dt="2023-03-28T20:18:12.409" v="1072" actId="700"/>
          <ac:spMkLst>
            <pc:docMk/>
            <pc:sldMk cId="1382810904" sldId="3287"/>
            <ac:spMk id="25" creationId="{E42BF25C-DA0C-E961-C343-63F51BD33DAF}"/>
          </ac:spMkLst>
        </pc:spChg>
        <pc:spChg chg="add del mod ord">
          <ac:chgData name="Gross, Abigail (NYC-RCN)" userId="59b83543-d62a-49d4-a34c-6ecffbdb55a5" providerId="ADAL" clId="{70E27B1E-7EF9-C544-B40F-46791B664F15}" dt="2023-03-28T20:18:12.409" v="1072" actId="700"/>
          <ac:spMkLst>
            <pc:docMk/>
            <pc:sldMk cId="1382810904" sldId="3287"/>
            <ac:spMk id="26" creationId="{D21715B2-8A88-CAFE-2832-2DACBE603009}"/>
          </ac:spMkLst>
        </pc:spChg>
        <pc:spChg chg="add del mod ord">
          <ac:chgData name="Gross, Abigail (NYC-RCN)" userId="59b83543-d62a-49d4-a34c-6ecffbdb55a5" providerId="ADAL" clId="{70E27B1E-7EF9-C544-B40F-46791B664F15}" dt="2023-03-28T20:18:12.409" v="1072" actId="700"/>
          <ac:spMkLst>
            <pc:docMk/>
            <pc:sldMk cId="1382810904" sldId="3287"/>
            <ac:spMk id="27" creationId="{CEB707B1-D7B4-9A04-F4FB-27F1512A5214}"/>
          </ac:spMkLst>
        </pc:spChg>
        <pc:spChg chg="add del mod ord">
          <ac:chgData name="Gross, Abigail (NYC-RCN)" userId="59b83543-d62a-49d4-a34c-6ecffbdb55a5" providerId="ADAL" clId="{70E27B1E-7EF9-C544-B40F-46791B664F15}" dt="2023-03-28T20:18:12.409" v="1072" actId="700"/>
          <ac:spMkLst>
            <pc:docMk/>
            <pc:sldMk cId="1382810904" sldId="3287"/>
            <ac:spMk id="28" creationId="{818FCAF8-93C3-98D9-7EC0-29943C82E402}"/>
          </ac:spMkLst>
        </pc:spChg>
        <pc:spChg chg="add del mod ord">
          <ac:chgData name="Gross, Abigail (NYC-RCN)" userId="59b83543-d62a-49d4-a34c-6ecffbdb55a5" providerId="ADAL" clId="{70E27B1E-7EF9-C544-B40F-46791B664F15}" dt="2023-03-28T20:18:12.409" v="1072" actId="700"/>
          <ac:spMkLst>
            <pc:docMk/>
            <pc:sldMk cId="1382810904" sldId="3287"/>
            <ac:spMk id="29" creationId="{6D9F71EA-F567-3ADE-0119-510A98DB37CB}"/>
          </ac:spMkLst>
        </pc:spChg>
        <pc:spChg chg="add mod or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30" creationId="{0C509273-2DF6-4352-292F-79D1B0ED2ACA}"/>
          </ac:spMkLst>
        </pc:spChg>
        <pc:spChg chg="add mod or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31" creationId="{0F2C0683-39EC-C52B-1865-159B309A9164}"/>
          </ac:spMkLst>
        </pc:spChg>
        <pc:spChg chg="add mod or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32" creationId="{F147E1E3-342D-BA07-61DB-79DDCDED2B38}"/>
          </ac:spMkLst>
        </pc:spChg>
        <pc:spChg chg="add mod or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33" creationId="{602F7C46-AE37-71CA-EC82-74BD984A6C99}"/>
          </ac:spMkLst>
        </pc:spChg>
        <pc:spChg chg="add mod or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34" creationId="{DB68C15D-D1E9-F4A4-CA8B-1B5C1F7D3D49}"/>
          </ac:spMkLst>
        </pc:spChg>
        <pc:spChg chg="add mod or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35" creationId="{B67B4D73-1B0E-946E-363A-9EAAC3922E36}"/>
          </ac:spMkLst>
        </pc:spChg>
        <pc:spChg chg="add mod or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36" creationId="{A22637BA-0C8A-C629-A6C7-3B2CE09E78BD}"/>
          </ac:spMkLst>
        </pc:spChg>
        <pc:spChg chg="add mod or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37" creationId="{3C59A06A-D587-04B0-AB6D-AA4B3F404ABF}"/>
          </ac:spMkLst>
        </pc:spChg>
        <pc:spChg chg="add mod or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38" creationId="{F43FBBEE-477B-2658-AC19-C3559D79FDA9}"/>
          </ac:spMkLst>
        </pc:spChg>
        <pc:spChg chg="add mod or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39" creationId="{D0377225-1417-F26B-CAB0-BBC44DAF5B0E}"/>
          </ac:spMkLst>
        </pc:spChg>
        <pc:spChg chg="add mod or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40" creationId="{A47CBE35-8B91-623C-A20A-F5825CA21C50}"/>
          </ac:spMkLst>
        </pc:spChg>
        <pc:spChg chg="add mod or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41" creationId="{91B13B36-2287-CD0D-8303-B52D8B1BAF88}"/>
          </ac:spMkLst>
        </pc:spChg>
        <pc:spChg chg="add mod or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42" creationId="{34291A09-5189-F74E-0E7F-C331EC6CB123}"/>
          </ac:spMkLst>
        </pc:spChg>
        <pc:spChg chg="add mod or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43" creationId="{6792708A-0E81-68F8-51DB-16E1750E4BF2}"/>
          </ac:spMkLst>
        </pc:spChg>
        <pc:spChg chg="add mod or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44" creationId="{47517733-8334-A4BD-89C0-A4C5DFFAB16D}"/>
          </ac:spMkLst>
        </pc:spChg>
        <pc:spChg chg="add del mod">
          <ac:chgData name="Gross, Abigail (NYC-RCN)" userId="59b83543-d62a-49d4-a34c-6ecffbdb55a5" providerId="ADAL" clId="{70E27B1E-7EF9-C544-B40F-46791B664F15}" dt="2023-03-28T20:22:57.768" v="1517"/>
          <ac:spMkLst>
            <pc:docMk/>
            <pc:sldMk cId="1382810904" sldId="3287"/>
            <ac:spMk id="45" creationId="{5563C574-4542-D429-C502-6AB72819D512}"/>
          </ac:spMkLst>
        </pc:spChg>
        <pc:spChg chg="add del mod">
          <ac:chgData name="Gross, Abigail (NYC-RCN)" userId="59b83543-d62a-49d4-a34c-6ecffbdb55a5" providerId="ADAL" clId="{70E27B1E-7EF9-C544-B40F-46791B664F15}" dt="2023-03-28T20:22:57.768" v="1517"/>
          <ac:spMkLst>
            <pc:docMk/>
            <pc:sldMk cId="1382810904" sldId="3287"/>
            <ac:spMk id="46" creationId="{C1C4A4C9-3840-B1DB-D694-850538C4E592}"/>
          </ac:spMkLst>
        </pc:spChg>
        <pc:spChg chg="add del mod">
          <ac:chgData name="Gross, Abigail (NYC-RCN)" userId="59b83543-d62a-49d4-a34c-6ecffbdb55a5" providerId="ADAL" clId="{70E27B1E-7EF9-C544-B40F-46791B664F15}" dt="2023-03-28T20:22:57.768" v="1517"/>
          <ac:spMkLst>
            <pc:docMk/>
            <pc:sldMk cId="1382810904" sldId="3287"/>
            <ac:spMk id="47" creationId="{9CF6F7C5-9517-FB9C-88B0-2D4DC7B05D70}"/>
          </ac:spMkLst>
        </pc:spChg>
        <pc:spChg chg="add del mod">
          <ac:chgData name="Gross, Abigail (NYC-RCN)" userId="59b83543-d62a-49d4-a34c-6ecffbdb55a5" providerId="ADAL" clId="{70E27B1E-7EF9-C544-B40F-46791B664F15}" dt="2023-03-28T20:22:57.768" v="1517"/>
          <ac:spMkLst>
            <pc:docMk/>
            <pc:sldMk cId="1382810904" sldId="3287"/>
            <ac:spMk id="48" creationId="{A5628635-D243-64A8-2528-7456F60AB1D6}"/>
          </ac:spMkLst>
        </pc:spChg>
        <pc:spChg chg="add del mod">
          <ac:chgData name="Gross, Abigail (NYC-RCN)" userId="59b83543-d62a-49d4-a34c-6ecffbdb55a5" providerId="ADAL" clId="{70E27B1E-7EF9-C544-B40F-46791B664F15}" dt="2023-03-28T20:22:57.768" v="1517"/>
          <ac:spMkLst>
            <pc:docMk/>
            <pc:sldMk cId="1382810904" sldId="3287"/>
            <ac:spMk id="49" creationId="{EBFD354F-5A05-C822-A2FC-A7743BF8F1FA}"/>
          </ac:spMkLst>
        </pc:spChg>
        <pc:spChg chg="add del mod">
          <ac:chgData name="Gross, Abigail (NYC-RCN)" userId="59b83543-d62a-49d4-a34c-6ecffbdb55a5" providerId="ADAL" clId="{70E27B1E-7EF9-C544-B40F-46791B664F15}" dt="2023-03-28T20:22:57.768" v="1517"/>
          <ac:spMkLst>
            <pc:docMk/>
            <pc:sldMk cId="1382810904" sldId="3287"/>
            <ac:spMk id="50" creationId="{7B632791-5698-6487-485B-B084880C0619}"/>
          </ac:spMkLst>
        </pc:spChg>
        <pc:spChg chg="add del mod">
          <ac:chgData name="Gross, Abigail (NYC-RCN)" userId="59b83543-d62a-49d4-a34c-6ecffbdb55a5" providerId="ADAL" clId="{70E27B1E-7EF9-C544-B40F-46791B664F15}" dt="2023-03-28T20:22:57.768" v="1517"/>
          <ac:spMkLst>
            <pc:docMk/>
            <pc:sldMk cId="1382810904" sldId="3287"/>
            <ac:spMk id="51" creationId="{1B8AA6DC-979E-B116-F881-02EA8B07FD69}"/>
          </ac:spMkLst>
        </pc:spChg>
        <pc:spChg chg="add del mod">
          <ac:chgData name="Gross, Abigail (NYC-RCN)" userId="59b83543-d62a-49d4-a34c-6ecffbdb55a5" providerId="ADAL" clId="{70E27B1E-7EF9-C544-B40F-46791B664F15}" dt="2023-03-28T20:22:57.768" v="1517"/>
          <ac:spMkLst>
            <pc:docMk/>
            <pc:sldMk cId="1382810904" sldId="3287"/>
            <ac:spMk id="52" creationId="{AB215547-789E-3E3A-E763-8848273F3113}"/>
          </ac:spMkLst>
        </pc:spChg>
        <pc:spChg chg="add del mod">
          <ac:chgData name="Gross, Abigail (NYC-RCN)" userId="59b83543-d62a-49d4-a34c-6ecffbdb55a5" providerId="ADAL" clId="{70E27B1E-7EF9-C544-B40F-46791B664F15}" dt="2023-03-28T20:22:57.768" v="1517"/>
          <ac:spMkLst>
            <pc:docMk/>
            <pc:sldMk cId="1382810904" sldId="3287"/>
            <ac:spMk id="53" creationId="{A96BBEC8-0914-F619-7CE4-9716AE08C90B}"/>
          </ac:spMkLst>
        </pc:spChg>
        <pc:spChg chg="add del mod">
          <ac:chgData name="Gross, Abigail (NYC-RCN)" userId="59b83543-d62a-49d4-a34c-6ecffbdb55a5" providerId="ADAL" clId="{70E27B1E-7EF9-C544-B40F-46791B664F15}" dt="2023-03-28T20:22:57.768" v="1517"/>
          <ac:spMkLst>
            <pc:docMk/>
            <pc:sldMk cId="1382810904" sldId="3287"/>
            <ac:spMk id="54" creationId="{8F88DD58-BD59-1A25-7C82-AAD7C874D467}"/>
          </ac:spMkLst>
        </pc:spChg>
        <pc:spChg chg="add del mod">
          <ac:chgData name="Gross, Abigail (NYC-RCN)" userId="59b83543-d62a-49d4-a34c-6ecffbdb55a5" providerId="ADAL" clId="{70E27B1E-7EF9-C544-B40F-46791B664F15}" dt="2023-03-28T20:22:57.768" v="1517"/>
          <ac:spMkLst>
            <pc:docMk/>
            <pc:sldMk cId="1382810904" sldId="3287"/>
            <ac:spMk id="55" creationId="{3A1D2125-80F4-9B1C-2127-8350259D0D1B}"/>
          </ac:spMkLst>
        </pc:spChg>
        <pc:spChg chg="add del mod">
          <ac:chgData name="Gross, Abigail (NYC-RCN)" userId="59b83543-d62a-49d4-a34c-6ecffbdb55a5" providerId="ADAL" clId="{70E27B1E-7EF9-C544-B40F-46791B664F15}" dt="2023-03-28T20:22:57.768" v="1517"/>
          <ac:spMkLst>
            <pc:docMk/>
            <pc:sldMk cId="1382810904" sldId="3287"/>
            <ac:spMk id="56" creationId="{D1B551C1-7B02-58E4-E511-F5B700E6D7A0}"/>
          </ac:spMkLst>
        </pc:spChg>
        <pc:spChg chg="add del mod">
          <ac:chgData name="Gross, Abigail (NYC-RCN)" userId="59b83543-d62a-49d4-a34c-6ecffbdb55a5" providerId="ADAL" clId="{70E27B1E-7EF9-C544-B40F-46791B664F15}" dt="2023-03-28T20:22:57.768" v="1517"/>
          <ac:spMkLst>
            <pc:docMk/>
            <pc:sldMk cId="1382810904" sldId="3287"/>
            <ac:spMk id="57" creationId="{E2B2A908-DC52-41F6-00AE-59077A23A2BD}"/>
          </ac:spMkLst>
        </pc:spChg>
        <pc:spChg chg="add del mod">
          <ac:chgData name="Gross, Abigail (NYC-RCN)" userId="59b83543-d62a-49d4-a34c-6ecffbdb55a5" providerId="ADAL" clId="{70E27B1E-7EF9-C544-B40F-46791B664F15}" dt="2023-03-28T20:22:57.768" v="1517"/>
          <ac:spMkLst>
            <pc:docMk/>
            <pc:sldMk cId="1382810904" sldId="3287"/>
            <ac:spMk id="58" creationId="{C85E0D33-CB40-2A67-1029-4B50F02BC3A6}"/>
          </ac:spMkLst>
        </pc:spChg>
        <pc:spChg chg="add del mod">
          <ac:chgData name="Gross, Abigail (NYC-RCN)" userId="59b83543-d62a-49d4-a34c-6ecffbdb55a5" providerId="ADAL" clId="{70E27B1E-7EF9-C544-B40F-46791B664F15}" dt="2023-03-28T20:22:57.768" v="1517"/>
          <ac:spMkLst>
            <pc:docMk/>
            <pc:sldMk cId="1382810904" sldId="3287"/>
            <ac:spMk id="59" creationId="{B8FB32ED-281E-95EE-B7EB-98C31719C644}"/>
          </ac:spMkLst>
        </pc:spChg>
        <pc:spChg chg="add del mo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60" creationId="{4A0F214C-16FC-83E7-A974-C21A36560329}"/>
          </ac:spMkLst>
        </pc:spChg>
        <pc:spChg chg="add del mo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61" creationId="{CFD64EF2-0E26-53A1-1C2B-229FC2F73624}"/>
          </ac:spMkLst>
        </pc:spChg>
        <pc:spChg chg="add del mo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62" creationId="{9FC388BE-9420-A31F-9765-8A3BB7B86D32}"/>
          </ac:spMkLst>
        </pc:spChg>
        <pc:spChg chg="add del mo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63" creationId="{C4937D18-174F-4ADA-2271-7C922A19C948}"/>
          </ac:spMkLst>
        </pc:spChg>
        <pc:spChg chg="add del mo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64" creationId="{9746CCB9-56A5-73F3-728B-ACE1D8B5C0B4}"/>
          </ac:spMkLst>
        </pc:spChg>
        <pc:spChg chg="add del mo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65" creationId="{69E7FBFF-2C8E-41E3-7F39-C78F96A0B5DA}"/>
          </ac:spMkLst>
        </pc:spChg>
        <pc:spChg chg="add del mo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66" creationId="{9B6D7979-0203-D90D-296C-E4237FFF83F2}"/>
          </ac:spMkLst>
        </pc:spChg>
        <pc:spChg chg="add del mo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67" creationId="{ECF447A6-F831-4703-1399-E41EFBE14496}"/>
          </ac:spMkLst>
        </pc:spChg>
        <pc:spChg chg="add del mo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68" creationId="{39820B53-64D0-2CE9-7E6E-3E1F54065CCE}"/>
          </ac:spMkLst>
        </pc:spChg>
        <pc:spChg chg="add del mo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69" creationId="{0542B3B4-B919-84AA-F5FC-CCC20EAD0648}"/>
          </ac:spMkLst>
        </pc:spChg>
        <pc:spChg chg="add del mo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70" creationId="{A9D07C6D-48A1-1F21-0334-443A04E3C8B3}"/>
          </ac:spMkLst>
        </pc:spChg>
        <pc:spChg chg="add del mo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71" creationId="{74F0D8D7-F175-D0D7-5CF5-8C4E9F0F141D}"/>
          </ac:spMkLst>
        </pc:spChg>
        <pc:spChg chg="add del mo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72" creationId="{A8C15690-3B30-6AD9-F6D9-93174BE7F644}"/>
          </ac:spMkLst>
        </pc:spChg>
        <pc:spChg chg="add del mo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73" creationId="{9B1665DE-8721-2B6F-F055-370BCF645F12}"/>
          </ac:spMkLst>
        </pc:spChg>
        <pc:spChg chg="add del mod">
          <ac:chgData name="Gross, Abigail (NYC-RCN)" userId="59b83543-d62a-49d4-a34c-6ecffbdb55a5" providerId="ADAL" clId="{70E27B1E-7EF9-C544-B40F-46791B664F15}" dt="2023-03-28T20:22:58.216" v="1518"/>
          <ac:spMkLst>
            <pc:docMk/>
            <pc:sldMk cId="1382810904" sldId="3287"/>
            <ac:spMk id="74" creationId="{9F68C16E-DBE2-8BCA-A4BA-3510FB58D0BF}"/>
          </ac:spMkLst>
        </pc:spChg>
      </pc:sldChg>
      <pc:sldChg chg="addSp delSp modSp new mod chgLayout">
        <pc:chgData name="Gross, Abigail (NYC-RCN)" userId="59b83543-d62a-49d4-a34c-6ecffbdb55a5" providerId="ADAL" clId="{70E27B1E-7EF9-C544-B40F-46791B664F15}" dt="2023-03-28T20:24:00.231" v="1616" actId="20577"/>
        <pc:sldMkLst>
          <pc:docMk/>
          <pc:sldMk cId="2871243400" sldId="3288"/>
        </pc:sldMkLst>
        <pc:spChg chg="del">
          <ac:chgData name="Gross, Abigail (NYC-RCN)" userId="59b83543-d62a-49d4-a34c-6ecffbdb55a5" providerId="ADAL" clId="{70E27B1E-7EF9-C544-B40F-46791B664F15}" dt="2023-03-28T20:18:14.348" v="1073" actId="700"/>
          <ac:spMkLst>
            <pc:docMk/>
            <pc:sldMk cId="2871243400" sldId="3288"/>
            <ac:spMk id="2" creationId="{C4B70773-11D2-BB77-2D4C-486D574F95D7}"/>
          </ac:spMkLst>
        </pc:spChg>
        <pc:spChg chg="del">
          <ac:chgData name="Gross, Abigail (NYC-RCN)" userId="59b83543-d62a-49d4-a34c-6ecffbdb55a5" providerId="ADAL" clId="{70E27B1E-7EF9-C544-B40F-46791B664F15}" dt="2023-03-28T20:18:14.348" v="1073" actId="700"/>
          <ac:spMkLst>
            <pc:docMk/>
            <pc:sldMk cId="2871243400" sldId="3288"/>
            <ac:spMk id="3" creationId="{B0609642-637B-87C0-A611-AC608DCE4FFF}"/>
          </ac:spMkLst>
        </pc:spChg>
        <pc:spChg chg="del">
          <ac:chgData name="Gross, Abigail (NYC-RCN)" userId="59b83543-d62a-49d4-a34c-6ecffbdb55a5" providerId="ADAL" clId="{70E27B1E-7EF9-C544-B40F-46791B664F15}" dt="2023-03-28T20:18:14.348" v="1073" actId="700"/>
          <ac:spMkLst>
            <pc:docMk/>
            <pc:sldMk cId="2871243400" sldId="3288"/>
            <ac:spMk id="4" creationId="{12A95417-A86D-F909-3D7F-B913786FDCC2}"/>
          </ac:spMkLst>
        </pc:spChg>
        <pc:spChg chg="del">
          <ac:chgData name="Gross, Abigail (NYC-RCN)" userId="59b83543-d62a-49d4-a34c-6ecffbdb55a5" providerId="ADAL" clId="{70E27B1E-7EF9-C544-B40F-46791B664F15}" dt="2023-03-28T20:18:14.348" v="1073" actId="700"/>
          <ac:spMkLst>
            <pc:docMk/>
            <pc:sldMk cId="2871243400" sldId="3288"/>
            <ac:spMk id="5" creationId="{2652B7A1-2CD0-5664-BECC-27A55BEEBB0C}"/>
          </ac:spMkLst>
        </pc:spChg>
        <pc:spChg chg="del">
          <ac:chgData name="Gross, Abigail (NYC-RCN)" userId="59b83543-d62a-49d4-a34c-6ecffbdb55a5" providerId="ADAL" clId="{70E27B1E-7EF9-C544-B40F-46791B664F15}" dt="2023-03-28T20:18:14.348" v="1073" actId="700"/>
          <ac:spMkLst>
            <pc:docMk/>
            <pc:sldMk cId="2871243400" sldId="3288"/>
            <ac:spMk id="6" creationId="{31B5D4FF-04B1-83E0-9325-BA0364E23AB2}"/>
          </ac:spMkLst>
        </pc:spChg>
        <pc:spChg chg="del">
          <ac:chgData name="Gross, Abigail (NYC-RCN)" userId="59b83543-d62a-49d4-a34c-6ecffbdb55a5" providerId="ADAL" clId="{70E27B1E-7EF9-C544-B40F-46791B664F15}" dt="2023-03-28T20:18:14.348" v="1073" actId="700"/>
          <ac:spMkLst>
            <pc:docMk/>
            <pc:sldMk cId="2871243400" sldId="3288"/>
            <ac:spMk id="7" creationId="{D01A11FE-EBB6-E333-CFC7-03C45F7F8E31}"/>
          </ac:spMkLst>
        </pc:spChg>
        <pc:spChg chg="del">
          <ac:chgData name="Gross, Abigail (NYC-RCN)" userId="59b83543-d62a-49d4-a34c-6ecffbdb55a5" providerId="ADAL" clId="{70E27B1E-7EF9-C544-B40F-46791B664F15}" dt="2023-03-28T20:18:14.348" v="1073" actId="700"/>
          <ac:spMkLst>
            <pc:docMk/>
            <pc:sldMk cId="2871243400" sldId="3288"/>
            <ac:spMk id="8" creationId="{4B55C815-5CD6-6796-CE9F-3F80F9D208E6}"/>
          </ac:spMkLst>
        </pc:spChg>
        <pc:spChg chg="del">
          <ac:chgData name="Gross, Abigail (NYC-RCN)" userId="59b83543-d62a-49d4-a34c-6ecffbdb55a5" providerId="ADAL" clId="{70E27B1E-7EF9-C544-B40F-46791B664F15}" dt="2023-03-28T20:18:14.348" v="1073" actId="700"/>
          <ac:spMkLst>
            <pc:docMk/>
            <pc:sldMk cId="2871243400" sldId="3288"/>
            <ac:spMk id="9" creationId="{C7F9B15E-2798-5E79-6FC6-7CEE15CD84D8}"/>
          </ac:spMkLst>
        </pc:spChg>
        <pc:spChg chg="del">
          <ac:chgData name="Gross, Abigail (NYC-RCN)" userId="59b83543-d62a-49d4-a34c-6ecffbdb55a5" providerId="ADAL" clId="{70E27B1E-7EF9-C544-B40F-46791B664F15}" dt="2023-03-28T20:18:14.348" v="1073" actId="700"/>
          <ac:spMkLst>
            <pc:docMk/>
            <pc:sldMk cId="2871243400" sldId="3288"/>
            <ac:spMk id="10" creationId="{B16BFDF8-7C78-4141-535F-EF01F29AC873}"/>
          </ac:spMkLst>
        </pc:spChg>
        <pc:spChg chg="del">
          <ac:chgData name="Gross, Abigail (NYC-RCN)" userId="59b83543-d62a-49d4-a34c-6ecffbdb55a5" providerId="ADAL" clId="{70E27B1E-7EF9-C544-B40F-46791B664F15}" dt="2023-03-28T20:18:14.348" v="1073" actId="700"/>
          <ac:spMkLst>
            <pc:docMk/>
            <pc:sldMk cId="2871243400" sldId="3288"/>
            <ac:spMk id="11" creationId="{5E25B78D-D55C-CC0F-2F89-E7D935B4E133}"/>
          </ac:spMkLst>
        </pc:spChg>
        <pc:spChg chg="del">
          <ac:chgData name="Gross, Abigail (NYC-RCN)" userId="59b83543-d62a-49d4-a34c-6ecffbdb55a5" providerId="ADAL" clId="{70E27B1E-7EF9-C544-B40F-46791B664F15}" dt="2023-03-28T20:18:14.348" v="1073" actId="700"/>
          <ac:spMkLst>
            <pc:docMk/>
            <pc:sldMk cId="2871243400" sldId="3288"/>
            <ac:spMk id="12" creationId="{3E29D828-6987-9337-B30C-E79B324984D5}"/>
          </ac:spMkLst>
        </pc:spChg>
        <pc:spChg chg="del">
          <ac:chgData name="Gross, Abigail (NYC-RCN)" userId="59b83543-d62a-49d4-a34c-6ecffbdb55a5" providerId="ADAL" clId="{70E27B1E-7EF9-C544-B40F-46791B664F15}" dt="2023-03-28T20:18:14.348" v="1073" actId="700"/>
          <ac:spMkLst>
            <pc:docMk/>
            <pc:sldMk cId="2871243400" sldId="3288"/>
            <ac:spMk id="13" creationId="{2BC952E9-DB3D-91BE-63E8-C94A54C7FC85}"/>
          </ac:spMkLst>
        </pc:spChg>
        <pc:spChg chg="del">
          <ac:chgData name="Gross, Abigail (NYC-RCN)" userId="59b83543-d62a-49d4-a34c-6ecffbdb55a5" providerId="ADAL" clId="{70E27B1E-7EF9-C544-B40F-46791B664F15}" dt="2023-03-28T20:18:14.348" v="1073" actId="700"/>
          <ac:spMkLst>
            <pc:docMk/>
            <pc:sldMk cId="2871243400" sldId="3288"/>
            <ac:spMk id="14" creationId="{091E13B2-AF42-1F93-E25C-F4E42974B53D}"/>
          </ac:spMkLst>
        </pc:spChg>
        <pc:spChg chg="del">
          <ac:chgData name="Gross, Abigail (NYC-RCN)" userId="59b83543-d62a-49d4-a34c-6ecffbdb55a5" providerId="ADAL" clId="{70E27B1E-7EF9-C544-B40F-46791B664F15}" dt="2023-03-28T20:18:14.348" v="1073" actId="700"/>
          <ac:spMkLst>
            <pc:docMk/>
            <pc:sldMk cId="2871243400" sldId="3288"/>
            <ac:spMk id="15" creationId="{F7B5167E-5496-EA6D-FB6A-83B72C87A960}"/>
          </ac:spMkLst>
        </pc:spChg>
        <pc:spChg chg="del">
          <ac:chgData name="Gross, Abigail (NYC-RCN)" userId="59b83543-d62a-49d4-a34c-6ecffbdb55a5" providerId="ADAL" clId="{70E27B1E-7EF9-C544-B40F-46791B664F15}" dt="2023-03-28T20:18:14.348" v="1073" actId="700"/>
          <ac:spMkLst>
            <pc:docMk/>
            <pc:sldMk cId="2871243400" sldId="3288"/>
            <ac:spMk id="16" creationId="{CC80EC9C-09AE-AD09-F127-8719A54869CB}"/>
          </ac:spMkLst>
        </pc:spChg>
        <pc:spChg chg="add mod or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17" creationId="{0D4E2072-3D5C-ECDA-1D0C-55B3103B0B96}"/>
          </ac:spMkLst>
        </pc:spChg>
        <pc:spChg chg="add mod or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18" creationId="{12CAFDD2-432D-012E-10E1-1D78DCF32F72}"/>
          </ac:spMkLst>
        </pc:spChg>
        <pc:spChg chg="add mod or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19" creationId="{21879677-3E64-3433-97E5-21D5F457DC2C}"/>
          </ac:spMkLst>
        </pc:spChg>
        <pc:spChg chg="add mod or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20" creationId="{022729DA-B84F-81D7-AEDC-301AA0163173}"/>
          </ac:spMkLst>
        </pc:spChg>
        <pc:spChg chg="add mod or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21" creationId="{75E04D33-4D08-C844-F191-0ADF5804B799}"/>
          </ac:spMkLst>
        </pc:spChg>
        <pc:spChg chg="add mod or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22" creationId="{0BBCDECA-00DF-A504-245E-ABCF84404BDC}"/>
          </ac:spMkLst>
        </pc:spChg>
        <pc:spChg chg="add mod or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23" creationId="{E2930C01-0AD9-842B-8B33-87757FA6E42F}"/>
          </ac:spMkLst>
        </pc:spChg>
        <pc:spChg chg="add mod or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24" creationId="{D8BE66DD-AEB8-6D59-B759-0961F91045DA}"/>
          </ac:spMkLst>
        </pc:spChg>
        <pc:spChg chg="add mod or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25" creationId="{00F33D85-B0A0-FEA2-BA63-2F8AB295776D}"/>
          </ac:spMkLst>
        </pc:spChg>
        <pc:spChg chg="add mod or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26" creationId="{CF4A2822-7785-A47C-ADDC-DCD4F1AC9F62}"/>
          </ac:spMkLst>
        </pc:spChg>
        <pc:spChg chg="add mod or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27" creationId="{FDDEB0AE-C2F8-7C7E-7ECC-2595FE66F2D1}"/>
          </ac:spMkLst>
        </pc:spChg>
        <pc:spChg chg="add mod or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28" creationId="{76D4A020-F2D5-579F-2F19-FFDF8B395AD9}"/>
          </ac:spMkLst>
        </pc:spChg>
        <pc:spChg chg="add mod ord">
          <ac:chgData name="Gross, Abigail (NYC-RCN)" userId="59b83543-d62a-49d4-a34c-6ecffbdb55a5" providerId="ADAL" clId="{70E27B1E-7EF9-C544-B40F-46791B664F15}" dt="2023-03-28T20:24:00.231" v="1616" actId="20577"/>
          <ac:spMkLst>
            <pc:docMk/>
            <pc:sldMk cId="2871243400" sldId="3288"/>
            <ac:spMk id="29" creationId="{BE3CF367-FFA4-454C-DBCA-0FE4DE9DA0C7}"/>
          </ac:spMkLst>
        </pc:spChg>
        <pc:spChg chg="add mod or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30" creationId="{C5F4586F-9D8E-D3A2-FCB5-BC961D4C0662}"/>
          </ac:spMkLst>
        </pc:spChg>
        <pc:spChg chg="add mod or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31" creationId="{39CCA73F-9C42-77FC-3616-2A5963D9BDE5}"/>
          </ac:spMkLst>
        </pc:spChg>
        <pc:spChg chg="add mod or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32" creationId="{D3D94FFD-9AD1-B543-CF71-EE19C29C3C27}"/>
          </ac:spMkLst>
        </pc:spChg>
        <pc:spChg chg="add del mod">
          <ac:chgData name="Gross, Abigail (NYC-RCN)" userId="59b83543-d62a-49d4-a34c-6ecffbdb55a5" providerId="ADAL" clId="{70E27B1E-7EF9-C544-B40F-46791B664F15}" dt="2023-03-28T20:22:56.034" v="1515"/>
          <ac:spMkLst>
            <pc:docMk/>
            <pc:sldMk cId="2871243400" sldId="3288"/>
            <ac:spMk id="33" creationId="{7609743F-1845-4ACC-F5DD-7EBA2DD081F7}"/>
          </ac:spMkLst>
        </pc:spChg>
        <pc:spChg chg="add del mod">
          <ac:chgData name="Gross, Abigail (NYC-RCN)" userId="59b83543-d62a-49d4-a34c-6ecffbdb55a5" providerId="ADAL" clId="{70E27B1E-7EF9-C544-B40F-46791B664F15}" dt="2023-03-28T20:22:56.034" v="1515"/>
          <ac:spMkLst>
            <pc:docMk/>
            <pc:sldMk cId="2871243400" sldId="3288"/>
            <ac:spMk id="34" creationId="{C262E85B-9A98-12C7-BC54-D003B8AB4AA8}"/>
          </ac:spMkLst>
        </pc:spChg>
        <pc:spChg chg="add del mod">
          <ac:chgData name="Gross, Abigail (NYC-RCN)" userId="59b83543-d62a-49d4-a34c-6ecffbdb55a5" providerId="ADAL" clId="{70E27B1E-7EF9-C544-B40F-46791B664F15}" dt="2023-03-28T20:22:56.034" v="1515"/>
          <ac:spMkLst>
            <pc:docMk/>
            <pc:sldMk cId="2871243400" sldId="3288"/>
            <ac:spMk id="35" creationId="{4F93C29A-9ABD-813B-6917-160D8F1415F0}"/>
          </ac:spMkLst>
        </pc:spChg>
        <pc:spChg chg="add del mod">
          <ac:chgData name="Gross, Abigail (NYC-RCN)" userId="59b83543-d62a-49d4-a34c-6ecffbdb55a5" providerId="ADAL" clId="{70E27B1E-7EF9-C544-B40F-46791B664F15}" dt="2023-03-28T20:22:56.034" v="1515"/>
          <ac:spMkLst>
            <pc:docMk/>
            <pc:sldMk cId="2871243400" sldId="3288"/>
            <ac:spMk id="36" creationId="{AE29A18E-C383-E038-05E9-0CD0AC0F6E62}"/>
          </ac:spMkLst>
        </pc:spChg>
        <pc:spChg chg="add del mod">
          <ac:chgData name="Gross, Abigail (NYC-RCN)" userId="59b83543-d62a-49d4-a34c-6ecffbdb55a5" providerId="ADAL" clId="{70E27B1E-7EF9-C544-B40F-46791B664F15}" dt="2023-03-28T20:22:56.034" v="1515"/>
          <ac:spMkLst>
            <pc:docMk/>
            <pc:sldMk cId="2871243400" sldId="3288"/>
            <ac:spMk id="37" creationId="{EB4BBD14-C5C0-C21F-5692-2209A2E0F2AA}"/>
          </ac:spMkLst>
        </pc:spChg>
        <pc:spChg chg="add del mod">
          <ac:chgData name="Gross, Abigail (NYC-RCN)" userId="59b83543-d62a-49d4-a34c-6ecffbdb55a5" providerId="ADAL" clId="{70E27B1E-7EF9-C544-B40F-46791B664F15}" dt="2023-03-28T20:22:56.034" v="1515"/>
          <ac:spMkLst>
            <pc:docMk/>
            <pc:sldMk cId="2871243400" sldId="3288"/>
            <ac:spMk id="38" creationId="{3AF6C406-E176-4B2B-6A12-4491FECBF99E}"/>
          </ac:spMkLst>
        </pc:spChg>
        <pc:spChg chg="add del mod">
          <ac:chgData name="Gross, Abigail (NYC-RCN)" userId="59b83543-d62a-49d4-a34c-6ecffbdb55a5" providerId="ADAL" clId="{70E27B1E-7EF9-C544-B40F-46791B664F15}" dt="2023-03-28T20:22:56.034" v="1515"/>
          <ac:spMkLst>
            <pc:docMk/>
            <pc:sldMk cId="2871243400" sldId="3288"/>
            <ac:spMk id="39" creationId="{D249D6C6-9273-57F0-1F1D-37852DCF140F}"/>
          </ac:spMkLst>
        </pc:spChg>
        <pc:spChg chg="add del mod">
          <ac:chgData name="Gross, Abigail (NYC-RCN)" userId="59b83543-d62a-49d4-a34c-6ecffbdb55a5" providerId="ADAL" clId="{70E27B1E-7EF9-C544-B40F-46791B664F15}" dt="2023-03-28T20:22:56.034" v="1515"/>
          <ac:spMkLst>
            <pc:docMk/>
            <pc:sldMk cId="2871243400" sldId="3288"/>
            <ac:spMk id="40" creationId="{4F1DD0C6-E554-512E-DD00-2406A9E3C158}"/>
          </ac:spMkLst>
        </pc:spChg>
        <pc:spChg chg="add del mod">
          <ac:chgData name="Gross, Abigail (NYC-RCN)" userId="59b83543-d62a-49d4-a34c-6ecffbdb55a5" providerId="ADAL" clId="{70E27B1E-7EF9-C544-B40F-46791B664F15}" dt="2023-03-28T20:22:56.034" v="1515"/>
          <ac:spMkLst>
            <pc:docMk/>
            <pc:sldMk cId="2871243400" sldId="3288"/>
            <ac:spMk id="41" creationId="{C221CA09-951F-81DD-84DC-F47A6DCBFAA1}"/>
          </ac:spMkLst>
        </pc:spChg>
        <pc:spChg chg="add del mod">
          <ac:chgData name="Gross, Abigail (NYC-RCN)" userId="59b83543-d62a-49d4-a34c-6ecffbdb55a5" providerId="ADAL" clId="{70E27B1E-7EF9-C544-B40F-46791B664F15}" dt="2023-03-28T20:22:56.034" v="1515"/>
          <ac:spMkLst>
            <pc:docMk/>
            <pc:sldMk cId="2871243400" sldId="3288"/>
            <ac:spMk id="42" creationId="{D0044DC0-80CF-C1B8-4EF4-D42128B896D1}"/>
          </ac:spMkLst>
        </pc:spChg>
        <pc:spChg chg="add del mod">
          <ac:chgData name="Gross, Abigail (NYC-RCN)" userId="59b83543-d62a-49d4-a34c-6ecffbdb55a5" providerId="ADAL" clId="{70E27B1E-7EF9-C544-B40F-46791B664F15}" dt="2023-03-28T20:22:56.034" v="1515"/>
          <ac:spMkLst>
            <pc:docMk/>
            <pc:sldMk cId="2871243400" sldId="3288"/>
            <ac:spMk id="43" creationId="{6360461C-DB25-79DF-65D3-655917CF4A6A}"/>
          </ac:spMkLst>
        </pc:spChg>
        <pc:spChg chg="add del mod">
          <ac:chgData name="Gross, Abigail (NYC-RCN)" userId="59b83543-d62a-49d4-a34c-6ecffbdb55a5" providerId="ADAL" clId="{70E27B1E-7EF9-C544-B40F-46791B664F15}" dt="2023-03-28T20:22:56.034" v="1515"/>
          <ac:spMkLst>
            <pc:docMk/>
            <pc:sldMk cId="2871243400" sldId="3288"/>
            <ac:spMk id="44" creationId="{4E79AC8E-AEA8-F1B8-E12B-951A24541191}"/>
          </ac:spMkLst>
        </pc:spChg>
        <pc:spChg chg="add del mod">
          <ac:chgData name="Gross, Abigail (NYC-RCN)" userId="59b83543-d62a-49d4-a34c-6ecffbdb55a5" providerId="ADAL" clId="{70E27B1E-7EF9-C544-B40F-46791B664F15}" dt="2023-03-28T20:22:56.034" v="1515"/>
          <ac:spMkLst>
            <pc:docMk/>
            <pc:sldMk cId="2871243400" sldId="3288"/>
            <ac:spMk id="45" creationId="{968DDAB1-2BCC-F0FE-0E12-9DCAC3C42596}"/>
          </ac:spMkLst>
        </pc:spChg>
        <pc:spChg chg="add del mod">
          <ac:chgData name="Gross, Abigail (NYC-RCN)" userId="59b83543-d62a-49d4-a34c-6ecffbdb55a5" providerId="ADAL" clId="{70E27B1E-7EF9-C544-B40F-46791B664F15}" dt="2023-03-28T20:22:56.034" v="1515"/>
          <ac:spMkLst>
            <pc:docMk/>
            <pc:sldMk cId="2871243400" sldId="3288"/>
            <ac:spMk id="46" creationId="{211CFFFB-87F7-4ADD-33DE-B88F3086DE86}"/>
          </ac:spMkLst>
        </pc:spChg>
        <pc:spChg chg="add del mod">
          <ac:chgData name="Gross, Abigail (NYC-RCN)" userId="59b83543-d62a-49d4-a34c-6ecffbdb55a5" providerId="ADAL" clId="{70E27B1E-7EF9-C544-B40F-46791B664F15}" dt="2023-03-28T20:22:56.034" v="1515"/>
          <ac:spMkLst>
            <pc:docMk/>
            <pc:sldMk cId="2871243400" sldId="3288"/>
            <ac:spMk id="47" creationId="{1248C1B5-1BD5-3B35-BCED-A568AF65A7A8}"/>
          </ac:spMkLst>
        </pc:spChg>
        <pc:spChg chg="add del mod">
          <ac:chgData name="Gross, Abigail (NYC-RCN)" userId="59b83543-d62a-49d4-a34c-6ecffbdb55a5" providerId="ADAL" clId="{70E27B1E-7EF9-C544-B40F-46791B664F15}" dt="2023-03-28T20:22:56.034" v="1515"/>
          <ac:spMkLst>
            <pc:docMk/>
            <pc:sldMk cId="2871243400" sldId="3288"/>
            <ac:spMk id="48" creationId="{1492C5EE-949B-1F17-AF74-D96B8014B723}"/>
          </ac:spMkLst>
        </pc:spChg>
        <pc:spChg chg="add del mo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49" creationId="{A4E797A0-A840-7CBA-EA9D-4244277E4886}"/>
          </ac:spMkLst>
        </pc:spChg>
        <pc:spChg chg="add del mo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50" creationId="{2D8DC518-342E-AF31-AEB6-13661801BA22}"/>
          </ac:spMkLst>
        </pc:spChg>
        <pc:spChg chg="add del mo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51" creationId="{41619F00-3996-0C42-6E6C-7CCBA871CA78}"/>
          </ac:spMkLst>
        </pc:spChg>
        <pc:spChg chg="add del mo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52" creationId="{5BA04139-90BE-C8F5-A097-7C1AB84C1F1E}"/>
          </ac:spMkLst>
        </pc:spChg>
        <pc:spChg chg="add del mo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53" creationId="{214BC593-082C-2F69-FE76-2D8B8A9BBCE4}"/>
          </ac:spMkLst>
        </pc:spChg>
        <pc:spChg chg="add del mo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54" creationId="{264654D5-79F0-2D69-A570-CA51AE10462F}"/>
          </ac:spMkLst>
        </pc:spChg>
        <pc:spChg chg="add del mo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55" creationId="{40500724-C944-38B2-19D3-87AC41FB20F9}"/>
          </ac:spMkLst>
        </pc:spChg>
        <pc:spChg chg="add del mo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56" creationId="{F2F40779-9676-F268-99E4-6D88DCBBB9CB}"/>
          </ac:spMkLst>
        </pc:spChg>
        <pc:spChg chg="add del mo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57" creationId="{DA67D665-384B-B2B8-6E36-01BA19DDE2E9}"/>
          </ac:spMkLst>
        </pc:spChg>
        <pc:spChg chg="add del mo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58" creationId="{29CD0335-E4AB-A0BD-80C0-668B1187B28A}"/>
          </ac:spMkLst>
        </pc:spChg>
        <pc:spChg chg="add del mo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59" creationId="{4BA54BFC-F400-6BE0-D653-4CF8BF990AE8}"/>
          </ac:spMkLst>
        </pc:spChg>
        <pc:spChg chg="add del mo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60" creationId="{06FC7370-EF96-DEE2-C0C3-D0EB52623ABE}"/>
          </ac:spMkLst>
        </pc:spChg>
        <pc:spChg chg="add del mo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61" creationId="{73841786-4465-C35A-C7DE-25526393CFAB}"/>
          </ac:spMkLst>
        </pc:spChg>
        <pc:spChg chg="add del mo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62" creationId="{A2A84337-12CF-99A3-031C-86EC60B57C37}"/>
          </ac:spMkLst>
        </pc:spChg>
        <pc:spChg chg="add del mo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63" creationId="{74681276-44E4-7134-68D3-F572C084A024}"/>
          </ac:spMkLst>
        </pc:spChg>
        <pc:spChg chg="add del mod">
          <ac:chgData name="Gross, Abigail (NYC-RCN)" userId="59b83543-d62a-49d4-a34c-6ecffbdb55a5" providerId="ADAL" clId="{70E27B1E-7EF9-C544-B40F-46791B664F15}" dt="2023-03-28T20:22:56.570" v="1516"/>
          <ac:spMkLst>
            <pc:docMk/>
            <pc:sldMk cId="2871243400" sldId="3288"/>
            <ac:spMk id="64" creationId="{9972C643-D88E-E8AB-4392-40374B7DE581}"/>
          </ac:spMkLst>
        </pc:spChg>
      </pc:sldChg>
      <pc:sldMasterChg chg="addSp delSp modSp mod addSldLayout delSldLayout modSldLayout">
        <pc:chgData name="Gross, Abigail (NYC-RCN)" userId="59b83543-d62a-49d4-a34c-6ecffbdb55a5" providerId="ADAL" clId="{70E27B1E-7EF9-C544-B40F-46791B664F15}" dt="2023-03-28T20:22:51.624" v="1514" actId="948"/>
        <pc:sldMasterMkLst>
          <pc:docMk/>
          <pc:sldMasterMk cId="31606513" sldId="2147483805"/>
        </pc:sldMasterMkLst>
        <pc:spChg chg="del mod">
          <ac:chgData name="Gross, Abigail (NYC-RCN)" userId="59b83543-d62a-49d4-a34c-6ecffbdb55a5" providerId="ADAL" clId="{70E27B1E-7EF9-C544-B40F-46791B664F15}" dt="2023-03-28T20:06:29.376" v="372" actId="478"/>
          <ac:spMkLst>
            <pc:docMk/>
            <pc:sldMasterMk cId="31606513" sldId="2147483805"/>
            <ac:spMk id="3" creationId="{2A495E8B-1F73-6453-255A-2C9144E8B964}"/>
          </ac:spMkLst>
        </pc:spChg>
        <pc:spChg chg="add mod">
          <ac:chgData name="Gross, Abigail (NYC-RCN)" userId="59b83543-d62a-49d4-a34c-6ecffbdb55a5" providerId="ADAL" clId="{70E27B1E-7EF9-C544-B40F-46791B664F15}" dt="2023-03-28T20:22:51.624" v="1514" actId="948"/>
          <ac:spMkLst>
            <pc:docMk/>
            <pc:sldMasterMk cId="31606513" sldId="2147483805"/>
            <ac:spMk id="4" creationId="{9F097525-24C0-094B-3CF2-3B5CE4F349BA}"/>
          </ac:spMkLst>
        </pc:spChg>
        <pc:sldLayoutChg chg="del">
          <pc:chgData name="Gross, Abigail (NYC-RCN)" userId="59b83543-d62a-49d4-a34c-6ecffbdb55a5" providerId="ADAL" clId="{70E27B1E-7EF9-C544-B40F-46791B664F15}" dt="2023-03-28T20:03:21.972" v="105" actId="2696"/>
          <pc:sldLayoutMkLst>
            <pc:docMk/>
            <pc:sldMasterMk cId="31606513" sldId="2147483805"/>
            <pc:sldLayoutMk cId="2753831889" sldId="2147483809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3" v="123" actId="2696"/>
          <pc:sldLayoutMkLst>
            <pc:docMk/>
            <pc:sldMasterMk cId="31606513" sldId="2147483805"/>
            <pc:sldLayoutMk cId="2154018731" sldId="2147483810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2.027" v="138" actId="2696"/>
          <pc:sldLayoutMkLst>
            <pc:docMk/>
            <pc:sldMasterMk cId="31606513" sldId="2147483805"/>
            <pc:sldLayoutMk cId="3820023927" sldId="2147483811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80" v="109" actId="2696"/>
          <pc:sldLayoutMkLst>
            <pc:docMk/>
            <pc:sldMasterMk cId="31606513" sldId="2147483805"/>
            <pc:sldLayoutMk cId="3939644168" sldId="2147483812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77" v="106" actId="2696"/>
          <pc:sldLayoutMkLst>
            <pc:docMk/>
            <pc:sldMasterMk cId="31606513" sldId="2147483805"/>
            <pc:sldLayoutMk cId="4140896006" sldId="2147483813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7" v="131" actId="2696"/>
          <pc:sldLayoutMkLst>
            <pc:docMk/>
            <pc:sldMasterMk cId="31606513" sldId="2147483805"/>
            <pc:sldLayoutMk cId="3304805561" sldId="2147483814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85" v="116" actId="2696"/>
          <pc:sldLayoutMkLst>
            <pc:docMk/>
            <pc:sldMasterMk cId="31606513" sldId="2147483805"/>
            <pc:sldLayoutMk cId="703532686" sldId="2147483815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9" v="135" actId="2696"/>
          <pc:sldLayoutMkLst>
            <pc:docMk/>
            <pc:sldMasterMk cId="31606513" sldId="2147483805"/>
            <pc:sldLayoutMk cId="35722914" sldId="2147483821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6" v="129" actId="2696"/>
          <pc:sldLayoutMkLst>
            <pc:docMk/>
            <pc:sldMasterMk cId="31606513" sldId="2147483805"/>
            <pc:sldLayoutMk cId="4074612117" sldId="2147483822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7" v="130" actId="2696"/>
          <pc:sldLayoutMkLst>
            <pc:docMk/>
            <pc:sldMasterMk cId="31606513" sldId="2147483805"/>
            <pc:sldLayoutMk cId="163424509" sldId="2147483823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0" v="119" actId="2696"/>
          <pc:sldLayoutMkLst>
            <pc:docMk/>
            <pc:sldMasterMk cId="31606513" sldId="2147483805"/>
            <pc:sldLayoutMk cId="2512162092" sldId="2147483824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84" v="115" actId="2696"/>
          <pc:sldLayoutMkLst>
            <pc:docMk/>
            <pc:sldMasterMk cId="31606513" sldId="2147483805"/>
            <pc:sldLayoutMk cId="4139383583" sldId="2147483825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83" v="114" actId="2696"/>
          <pc:sldLayoutMkLst>
            <pc:docMk/>
            <pc:sldMasterMk cId="31606513" sldId="2147483805"/>
            <pc:sldLayoutMk cId="2382180278" sldId="2147483826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8" v="133" actId="2696"/>
          <pc:sldLayoutMkLst>
            <pc:docMk/>
            <pc:sldMasterMk cId="31606513" sldId="2147483805"/>
            <pc:sldLayoutMk cId="1762971083" sldId="2147483827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2" v="122" actId="2696"/>
          <pc:sldLayoutMkLst>
            <pc:docMk/>
            <pc:sldMasterMk cId="31606513" sldId="2147483805"/>
            <pc:sldLayoutMk cId="1460412017" sldId="2147483828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2.026" v="137" actId="2696"/>
          <pc:sldLayoutMkLst>
            <pc:docMk/>
            <pc:sldMasterMk cId="31606513" sldId="2147483805"/>
            <pc:sldLayoutMk cId="3811581209" sldId="2147483829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3" v="124" actId="2696"/>
          <pc:sldLayoutMkLst>
            <pc:docMk/>
            <pc:sldMasterMk cId="31606513" sldId="2147483805"/>
            <pc:sldLayoutMk cId="2313776777" sldId="2147483830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80" v="110" actId="2696"/>
          <pc:sldLayoutMkLst>
            <pc:docMk/>
            <pc:sldMasterMk cId="31606513" sldId="2147483805"/>
            <pc:sldLayoutMk cId="1860979016" sldId="2147483831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9" v="134" actId="2696"/>
          <pc:sldLayoutMkLst>
            <pc:docMk/>
            <pc:sldMasterMk cId="31606513" sldId="2147483805"/>
            <pc:sldLayoutMk cId="1414521694" sldId="2147483832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5" v="127" actId="2696"/>
          <pc:sldLayoutMkLst>
            <pc:docMk/>
            <pc:sldMasterMk cId="31606513" sldId="2147483805"/>
            <pc:sldLayoutMk cId="1782367465" sldId="2147483833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82" v="111" actId="2696"/>
          <pc:sldLayoutMkLst>
            <pc:docMk/>
            <pc:sldMasterMk cId="31606513" sldId="2147483805"/>
            <pc:sldLayoutMk cId="3296484935" sldId="2147483839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4" v="125" actId="2696"/>
          <pc:sldLayoutMkLst>
            <pc:docMk/>
            <pc:sldMasterMk cId="31606513" sldId="2147483805"/>
            <pc:sldLayoutMk cId="999990883" sldId="2147483840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85" v="117" actId="2696"/>
          <pc:sldLayoutMkLst>
            <pc:docMk/>
            <pc:sldMasterMk cId="31606513" sldId="2147483805"/>
            <pc:sldLayoutMk cId="3335269610" sldId="2147483843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2.020" v="136" actId="2696"/>
          <pc:sldLayoutMkLst>
            <pc:docMk/>
            <pc:sldMasterMk cId="31606513" sldId="2147483805"/>
            <pc:sldLayoutMk cId="1509759512" sldId="2147483845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79" v="108" actId="2696"/>
          <pc:sldLayoutMkLst>
            <pc:docMk/>
            <pc:sldMasterMk cId="31606513" sldId="2147483805"/>
            <pc:sldLayoutMk cId="3164036248" sldId="2147483847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1" v="121" actId="2696"/>
          <pc:sldLayoutMkLst>
            <pc:docMk/>
            <pc:sldMasterMk cId="31606513" sldId="2147483805"/>
            <pc:sldLayoutMk cId="3137111250" sldId="2147483848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82" v="112" actId="2696"/>
          <pc:sldLayoutMkLst>
            <pc:docMk/>
            <pc:sldMasterMk cId="31606513" sldId="2147483805"/>
            <pc:sldLayoutMk cId="1537474489" sldId="2147483849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0" v="118" actId="2696"/>
          <pc:sldLayoutMkLst>
            <pc:docMk/>
            <pc:sldMasterMk cId="31606513" sldId="2147483805"/>
            <pc:sldLayoutMk cId="2915011503" sldId="2147483850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8" v="132" actId="2696"/>
          <pc:sldLayoutMkLst>
            <pc:docMk/>
            <pc:sldMasterMk cId="31606513" sldId="2147483805"/>
            <pc:sldLayoutMk cId="947635344" sldId="2147483851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5" v="126" actId="2696"/>
          <pc:sldLayoutMkLst>
            <pc:docMk/>
            <pc:sldMasterMk cId="31606513" sldId="2147483805"/>
            <pc:sldLayoutMk cId="3717640179" sldId="2147483852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1" v="120" actId="2696"/>
          <pc:sldLayoutMkLst>
            <pc:docMk/>
            <pc:sldMasterMk cId="31606513" sldId="2147483805"/>
            <pc:sldLayoutMk cId="1320920883" sldId="2147483853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78" v="107" actId="2696"/>
          <pc:sldLayoutMkLst>
            <pc:docMk/>
            <pc:sldMasterMk cId="31606513" sldId="2147483805"/>
            <pc:sldLayoutMk cId="2990293698" sldId="2147483854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83" v="113" actId="2696"/>
          <pc:sldLayoutMkLst>
            <pc:docMk/>
            <pc:sldMasterMk cId="31606513" sldId="2147483805"/>
            <pc:sldLayoutMk cId="270626207" sldId="2147483855"/>
          </pc:sldLayoutMkLst>
        </pc:sldLayoutChg>
        <pc:sldLayoutChg chg="del">
          <pc:chgData name="Gross, Abigail (NYC-RCN)" userId="59b83543-d62a-49d4-a34c-6ecffbdb55a5" providerId="ADAL" clId="{70E27B1E-7EF9-C544-B40F-46791B664F15}" dt="2023-03-28T20:03:21.996" v="128" actId="2696"/>
          <pc:sldLayoutMkLst>
            <pc:docMk/>
            <pc:sldMasterMk cId="31606513" sldId="2147483805"/>
            <pc:sldLayoutMk cId="1253165919" sldId="2147483856"/>
          </pc:sldLayoutMkLst>
        </pc:sldLayoutChg>
        <pc:sldLayoutChg chg="addSp delSp modSp mod">
          <pc:chgData name="Gross, Abigail (NYC-RCN)" userId="59b83543-d62a-49d4-a34c-6ecffbdb55a5" providerId="ADAL" clId="{70E27B1E-7EF9-C544-B40F-46791B664F15}" dt="2023-03-28T20:22:15.594" v="1510" actId="14100"/>
          <pc:sldLayoutMkLst>
            <pc:docMk/>
            <pc:sldMasterMk cId="31606513" sldId="2147483805"/>
            <pc:sldLayoutMk cId="204499141" sldId="2147483857"/>
          </pc:sldLayoutMkLst>
          <pc:spChg chg="add mod">
            <ac:chgData name="Gross, Abigail (NYC-RCN)" userId="59b83543-d62a-49d4-a34c-6ecffbdb55a5" providerId="ADAL" clId="{70E27B1E-7EF9-C544-B40F-46791B664F15}" dt="2023-03-28T20:01:14.909" v="16"/>
            <ac:spMkLst>
              <pc:docMk/>
              <pc:sldMasterMk cId="31606513" sldId="2147483805"/>
              <pc:sldLayoutMk cId="204499141" sldId="2147483857"/>
              <ac:spMk id="4" creationId="{261BBE36-3A11-22E7-1175-BDDFDBCBA033}"/>
            </ac:spMkLst>
          </pc:spChg>
          <pc:spChg chg="add mod">
            <ac:chgData name="Gross, Abigail (NYC-RCN)" userId="59b83543-d62a-49d4-a34c-6ecffbdb55a5" providerId="ADAL" clId="{70E27B1E-7EF9-C544-B40F-46791B664F15}" dt="2023-03-28T20:01:22.776" v="42" actId="20577"/>
            <ac:spMkLst>
              <pc:docMk/>
              <pc:sldMasterMk cId="31606513" sldId="2147483805"/>
              <pc:sldLayoutMk cId="204499141" sldId="2147483857"/>
              <ac:spMk id="5" creationId="{78A34755-BEDA-74B3-371B-DFA999157508}"/>
            </ac:spMkLst>
          </pc:spChg>
          <pc:spChg chg="add mod">
            <ac:chgData name="Gross, Abigail (NYC-RCN)" userId="59b83543-d62a-49d4-a34c-6ecffbdb55a5" providerId="ADAL" clId="{70E27B1E-7EF9-C544-B40F-46791B664F15}" dt="2023-03-28T20:08:30.449" v="471" actId="1076"/>
            <ac:spMkLst>
              <pc:docMk/>
              <pc:sldMasterMk cId="31606513" sldId="2147483805"/>
              <pc:sldLayoutMk cId="204499141" sldId="2147483857"/>
              <ac:spMk id="8" creationId="{9D2540E5-6835-F589-F942-45782288B80E}"/>
            </ac:spMkLst>
          </pc:spChg>
          <pc:spChg chg="add del mod">
            <ac:chgData name="Gross, Abigail (NYC-RCN)" userId="59b83543-d62a-49d4-a34c-6ecffbdb55a5" providerId="ADAL" clId="{70E27B1E-7EF9-C544-B40F-46791B664F15}" dt="2023-03-28T20:03:01.186" v="98" actId="478"/>
            <ac:spMkLst>
              <pc:docMk/>
              <pc:sldMasterMk cId="31606513" sldId="2147483805"/>
              <pc:sldLayoutMk cId="204499141" sldId="2147483857"/>
              <ac:spMk id="17" creationId="{AF38F150-D977-2681-7DC8-0537F48CD774}"/>
            </ac:spMkLst>
          </pc:spChg>
          <pc:spChg chg="add del mod">
            <ac:chgData name="Gross, Abigail (NYC-RCN)" userId="59b83543-d62a-49d4-a34c-6ecffbdb55a5" providerId="ADAL" clId="{70E27B1E-7EF9-C544-B40F-46791B664F15}" dt="2023-03-28T20:05:12.033" v="371" actId="478"/>
            <ac:spMkLst>
              <pc:docMk/>
              <pc:sldMasterMk cId="31606513" sldId="2147483805"/>
              <pc:sldLayoutMk cId="204499141" sldId="2147483857"/>
              <ac:spMk id="18" creationId="{6B90A820-6BC7-5EBA-0F61-48AD488372DD}"/>
            </ac:spMkLst>
          </pc:spChg>
          <pc:spChg chg="add del mod">
            <ac:chgData name="Gross, Abigail (NYC-RCN)" userId="59b83543-d62a-49d4-a34c-6ecffbdb55a5" providerId="ADAL" clId="{70E27B1E-7EF9-C544-B40F-46791B664F15}" dt="2023-03-28T20:03:03.124" v="100" actId="478"/>
            <ac:spMkLst>
              <pc:docMk/>
              <pc:sldMasterMk cId="31606513" sldId="2147483805"/>
              <pc:sldLayoutMk cId="204499141" sldId="2147483857"/>
              <ac:spMk id="19" creationId="{C0C1F0C2-99BD-3C83-34F5-5C96596A0255}"/>
            </ac:spMkLst>
          </pc:spChg>
          <pc:spChg chg="add del mod">
            <ac:chgData name="Gross, Abigail (NYC-RCN)" userId="59b83543-d62a-49d4-a34c-6ecffbdb55a5" providerId="ADAL" clId="{70E27B1E-7EF9-C544-B40F-46791B664F15}" dt="2023-03-28T20:04:34.759" v="299" actId="478"/>
            <ac:spMkLst>
              <pc:docMk/>
              <pc:sldMasterMk cId="31606513" sldId="2147483805"/>
              <pc:sldLayoutMk cId="204499141" sldId="2147483857"/>
              <ac:spMk id="20" creationId="{B6E51C75-72AA-CAB1-47E1-83911EAAEB90}"/>
            </ac:spMkLst>
          </pc:spChg>
          <pc:spChg chg="add del mod">
            <ac:chgData name="Gross, Abigail (NYC-RCN)" userId="59b83543-d62a-49d4-a34c-6ecffbdb55a5" providerId="ADAL" clId="{70E27B1E-7EF9-C544-B40F-46791B664F15}" dt="2023-03-28T20:05:12.033" v="371" actId="478"/>
            <ac:spMkLst>
              <pc:docMk/>
              <pc:sldMasterMk cId="31606513" sldId="2147483805"/>
              <pc:sldLayoutMk cId="204499141" sldId="2147483857"/>
              <ac:spMk id="21" creationId="{441F1E93-CF21-2ACF-2A4B-7EEF79A12164}"/>
            </ac:spMkLst>
          </pc:spChg>
          <pc:spChg chg="add del mod">
            <ac:chgData name="Gross, Abigail (NYC-RCN)" userId="59b83543-d62a-49d4-a34c-6ecffbdb55a5" providerId="ADAL" clId="{70E27B1E-7EF9-C544-B40F-46791B664F15}" dt="2023-03-28T20:18:02.820" v="1048" actId="478"/>
            <ac:spMkLst>
              <pc:docMk/>
              <pc:sldMasterMk cId="31606513" sldId="2147483805"/>
              <pc:sldLayoutMk cId="204499141" sldId="2147483857"/>
              <ac:spMk id="22" creationId="{5382C48D-9ADD-CB84-E5E6-047EAA2A782B}"/>
            </ac:spMkLst>
          </pc:spChg>
          <pc:spChg chg="add mod">
            <ac:chgData name="Gross, Abigail (NYC-RCN)" userId="59b83543-d62a-49d4-a34c-6ecffbdb55a5" providerId="ADAL" clId="{70E27B1E-7EF9-C544-B40F-46791B664F15}" dt="2023-03-28T20:22:15.594" v="1510" actId="14100"/>
            <ac:spMkLst>
              <pc:docMk/>
              <pc:sldMasterMk cId="31606513" sldId="2147483805"/>
              <pc:sldLayoutMk cId="204499141" sldId="2147483857"/>
              <ac:spMk id="23" creationId="{C5FC4B34-7161-5BEE-7A97-C504FC0A1B6E}"/>
            </ac:spMkLst>
          </pc:spChg>
          <pc:spChg chg="add mod">
            <ac:chgData name="Gross, Abigail (NYC-RCN)" userId="59b83543-d62a-49d4-a34c-6ecffbdb55a5" providerId="ADAL" clId="{70E27B1E-7EF9-C544-B40F-46791B664F15}" dt="2023-03-28T20:22:09.028" v="1509" actId="14100"/>
            <ac:spMkLst>
              <pc:docMk/>
              <pc:sldMasterMk cId="31606513" sldId="2147483805"/>
              <pc:sldLayoutMk cId="204499141" sldId="2147483857"/>
              <ac:spMk id="24" creationId="{5F7E41EC-3778-6B8D-B965-1AA2753497E7}"/>
            </ac:spMkLst>
          </pc:spChg>
          <pc:spChg chg="add mod">
            <ac:chgData name="Gross, Abigail (NYC-RCN)" userId="59b83543-d62a-49d4-a34c-6ecffbdb55a5" providerId="ADAL" clId="{70E27B1E-7EF9-C544-B40F-46791B664F15}" dt="2023-03-28T20:22:15.594" v="1510" actId="14100"/>
            <ac:spMkLst>
              <pc:docMk/>
              <pc:sldMasterMk cId="31606513" sldId="2147483805"/>
              <pc:sldLayoutMk cId="204499141" sldId="2147483857"/>
              <ac:spMk id="25" creationId="{2F63FE16-19B8-EF68-C8FD-719751B881C8}"/>
            </ac:spMkLst>
          </pc:spChg>
          <pc:spChg chg="add mod">
            <ac:chgData name="Gross, Abigail (NYC-RCN)" userId="59b83543-d62a-49d4-a34c-6ecffbdb55a5" providerId="ADAL" clId="{70E27B1E-7EF9-C544-B40F-46791B664F15}" dt="2023-03-28T20:22:15.594" v="1510" actId="14100"/>
            <ac:spMkLst>
              <pc:docMk/>
              <pc:sldMasterMk cId="31606513" sldId="2147483805"/>
              <pc:sldLayoutMk cId="204499141" sldId="2147483857"/>
              <ac:spMk id="26" creationId="{8A443B3C-6F19-E0D8-ED2D-5AE7043B1F48}"/>
            </ac:spMkLst>
          </pc:spChg>
          <pc:spChg chg="add mod">
            <ac:chgData name="Gross, Abigail (NYC-RCN)" userId="59b83543-d62a-49d4-a34c-6ecffbdb55a5" providerId="ADAL" clId="{70E27B1E-7EF9-C544-B40F-46791B664F15}" dt="2023-03-28T20:22:09.028" v="1509" actId="14100"/>
            <ac:spMkLst>
              <pc:docMk/>
              <pc:sldMasterMk cId="31606513" sldId="2147483805"/>
              <pc:sldLayoutMk cId="204499141" sldId="2147483857"/>
              <ac:spMk id="27" creationId="{1B3A231B-32EF-D289-7472-13239A690EC4}"/>
            </ac:spMkLst>
          </pc:spChg>
          <pc:spChg chg="add mod">
            <ac:chgData name="Gross, Abigail (NYC-RCN)" userId="59b83543-d62a-49d4-a34c-6ecffbdb55a5" providerId="ADAL" clId="{70E27B1E-7EF9-C544-B40F-46791B664F15}" dt="2023-03-28T20:09:41.769" v="561" actId="14100"/>
            <ac:spMkLst>
              <pc:docMk/>
              <pc:sldMasterMk cId="31606513" sldId="2147483805"/>
              <pc:sldLayoutMk cId="204499141" sldId="2147483857"/>
              <ac:spMk id="28" creationId="{522BC436-8F05-579F-5A62-7D39ACFD416D}"/>
            </ac:spMkLst>
          </pc:spChg>
          <pc:spChg chg="add mod">
            <ac:chgData name="Gross, Abigail (NYC-RCN)" userId="59b83543-d62a-49d4-a34c-6ecffbdb55a5" providerId="ADAL" clId="{70E27B1E-7EF9-C544-B40F-46791B664F15}" dt="2023-03-28T20:09:41.769" v="561" actId="14100"/>
            <ac:spMkLst>
              <pc:docMk/>
              <pc:sldMasterMk cId="31606513" sldId="2147483805"/>
              <pc:sldLayoutMk cId="204499141" sldId="2147483857"/>
              <ac:spMk id="29" creationId="{F51B5D88-B922-BD37-5B32-68ED0D9DD023}"/>
            </ac:spMkLst>
          </pc:spChg>
          <pc:spChg chg="add mod">
            <ac:chgData name="Gross, Abigail (NYC-RCN)" userId="59b83543-d62a-49d4-a34c-6ecffbdb55a5" providerId="ADAL" clId="{70E27B1E-7EF9-C544-B40F-46791B664F15}" dt="2023-03-28T20:09:41.769" v="561" actId="14100"/>
            <ac:spMkLst>
              <pc:docMk/>
              <pc:sldMasterMk cId="31606513" sldId="2147483805"/>
              <pc:sldLayoutMk cId="204499141" sldId="2147483857"/>
              <ac:spMk id="30" creationId="{EBB075E7-D6FE-A4F7-1CD4-EC86B9163196}"/>
            </ac:spMkLst>
          </pc:spChg>
          <pc:spChg chg="add mod">
            <ac:chgData name="Gross, Abigail (NYC-RCN)" userId="59b83543-d62a-49d4-a34c-6ecffbdb55a5" providerId="ADAL" clId="{70E27B1E-7EF9-C544-B40F-46791B664F15}" dt="2023-03-28T20:09:41.769" v="561" actId="14100"/>
            <ac:spMkLst>
              <pc:docMk/>
              <pc:sldMasterMk cId="31606513" sldId="2147483805"/>
              <pc:sldLayoutMk cId="204499141" sldId="2147483857"/>
              <ac:spMk id="31" creationId="{7FF6D0D3-8C5B-50FE-3C85-78EBB6E7A7C7}"/>
            </ac:spMkLst>
          </pc:spChg>
          <pc:spChg chg="add mod">
            <ac:chgData name="Gross, Abigail (NYC-RCN)" userId="59b83543-d62a-49d4-a34c-6ecffbdb55a5" providerId="ADAL" clId="{70E27B1E-7EF9-C544-B40F-46791B664F15}" dt="2023-03-28T20:09:41.769" v="561" actId="14100"/>
            <ac:spMkLst>
              <pc:docMk/>
              <pc:sldMasterMk cId="31606513" sldId="2147483805"/>
              <pc:sldLayoutMk cId="204499141" sldId="2147483857"/>
              <ac:spMk id="32" creationId="{72BEA3FB-92B0-DD1A-0342-8D3077932A8C}"/>
            </ac:spMkLst>
          </pc:spChg>
          <pc:spChg chg="add mod">
            <ac:chgData name="Gross, Abigail (NYC-RCN)" userId="59b83543-d62a-49d4-a34c-6ecffbdb55a5" providerId="ADAL" clId="{70E27B1E-7EF9-C544-B40F-46791B664F15}" dt="2023-03-28T20:09:41.769" v="561" actId="14100"/>
            <ac:spMkLst>
              <pc:docMk/>
              <pc:sldMasterMk cId="31606513" sldId="2147483805"/>
              <pc:sldLayoutMk cId="204499141" sldId="2147483857"/>
              <ac:spMk id="33" creationId="{35F538E3-24E3-8A33-FAFA-56B15E3DC10F}"/>
            </ac:spMkLst>
          </pc:spChg>
          <pc:spChg chg="add mod">
            <ac:chgData name="Gross, Abigail (NYC-RCN)" userId="59b83543-d62a-49d4-a34c-6ecffbdb55a5" providerId="ADAL" clId="{70E27B1E-7EF9-C544-B40F-46791B664F15}" dt="2023-03-28T20:09:41.769" v="561" actId="14100"/>
            <ac:spMkLst>
              <pc:docMk/>
              <pc:sldMasterMk cId="31606513" sldId="2147483805"/>
              <pc:sldLayoutMk cId="204499141" sldId="2147483857"/>
              <ac:spMk id="34" creationId="{B618DD70-F3F2-2813-1304-0B45B8CD0FAB}"/>
            </ac:spMkLst>
          </pc:spChg>
          <pc:spChg chg="add mod">
            <ac:chgData name="Gross, Abigail (NYC-RCN)" userId="59b83543-d62a-49d4-a34c-6ecffbdb55a5" providerId="ADAL" clId="{70E27B1E-7EF9-C544-B40F-46791B664F15}" dt="2023-03-28T20:09:41.769" v="561" actId="14100"/>
            <ac:spMkLst>
              <pc:docMk/>
              <pc:sldMasterMk cId="31606513" sldId="2147483805"/>
              <pc:sldLayoutMk cId="204499141" sldId="2147483857"/>
              <ac:spMk id="35" creationId="{F8F9345C-2170-A4C2-B8F3-B0E1AEB72A72}"/>
            </ac:spMkLst>
          </pc:spChg>
          <pc:spChg chg="add mod">
            <ac:chgData name="Gross, Abigail (NYC-RCN)" userId="59b83543-d62a-49d4-a34c-6ecffbdb55a5" providerId="ADAL" clId="{70E27B1E-7EF9-C544-B40F-46791B664F15}" dt="2023-03-28T20:22:04.444" v="1508" actId="14100"/>
            <ac:spMkLst>
              <pc:docMk/>
              <pc:sldMasterMk cId="31606513" sldId="2147483805"/>
              <pc:sldLayoutMk cId="204499141" sldId="2147483857"/>
              <ac:spMk id="36" creationId="{4761041B-A234-9BD7-BB85-7D1C9C0B56DD}"/>
            </ac:spMkLst>
          </pc:spChg>
          <pc:picChg chg="add del mod">
            <ac:chgData name="Gross, Abigail (NYC-RCN)" userId="59b83543-d62a-49d4-a34c-6ecffbdb55a5" providerId="ADAL" clId="{70E27B1E-7EF9-C544-B40F-46791B664F15}" dt="2023-03-28T20:09:44.557" v="563" actId="478"/>
            <ac:picMkLst>
              <pc:docMk/>
              <pc:sldMasterMk cId="31606513" sldId="2147483805"/>
              <pc:sldLayoutMk cId="204499141" sldId="2147483857"/>
              <ac:picMk id="3" creationId="{D87B1FAC-61DD-D21D-8BC8-CFE317A9B717}"/>
            </ac:picMkLst>
          </pc:picChg>
          <pc:picChg chg="add mod">
            <ac:chgData name="Gross, Abigail (NYC-RCN)" userId="59b83543-d62a-49d4-a34c-6ecffbdb55a5" providerId="ADAL" clId="{70E27B1E-7EF9-C544-B40F-46791B664F15}" dt="2023-03-28T20:01:14.909" v="16"/>
            <ac:picMkLst>
              <pc:docMk/>
              <pc:sldMasterMk cId="31606513" sldId="2147483805"/>
              <pc:sldLayoutMk cId="204499141" sldId="2147483857"/>
              <ac:picMk id="6" creationId="{E4AD56D1-B4EC-0399-C9D9-75D9DBBCEB25}"/>
            </ac:picMkLst>
          </pc:picChg>
          <pc:cxnChg chg="add mod">
            <ac:chgData name="Gross, Abigail (NYC-RCN)" userId="59b83543-d62a-49d4-a34c-6ecffbdb55a5" providerId="ADAL" clId="{70E27B1E-7EF9-C544-B40F-46791B664F15}" dt="2023-03-28T20:01:31.200" v="43"/>
            <ac:cxnSpMkLst>
              <pc:docMk/>
              <pc:sldMasterMk cId="31606513" sldId="2147483805"/>
              <pc:sldLayoutMk cId="204499141" sldId="2147483857"/>
              <ac:cxnSpMk id="7" creationId="{319BB3F7-F119-C2CE-5949-1B5C94CBAA76}"/>
            </ac:cxnSpMkLst>
          </pc:cxnChg>
          <pc:cxnChg chg="add mod">
            <ac:chgData name="Gross, Abigail (NYC-RCN)" userId="59b83543-d62a-49d4-a34c-6ecffbdb55a5" providerId="ADAL" clId="{70E27B1E-7EF9-C544-B40F-46791B664F15}" dt="2023-03-28T20:02:18.673" v="82" actId="14100"/>
            <ac:cxnSpMkLst>
              <pc:docMk/>
              <pc:sldMasterMk cId="31606513" sldId="2147483805"/>
              <pc:sldLayoutMk cId="204499141" sldId="2147483857"/>
              <ac:cxnSpMk id="9" creationId="{61D9EF17-E5A8-06BF-FDB0-A18E2F45DFB0}"/>
            </ac:cxnSpMkLst>
          </pc:cxnChg>
          <pc:cxnChg chg="add mod">
            <ac:chgData name="Gross, Abigail (NYC-RCN)" userId="59b83543-d62a-49d4-a34c-6ecffbdb55a5" providerId="ADAL" clId="{70E27B1E-7EF9-C544-B40F-46791B664F15}" dt="2023-03-28T20:02:27.210" v="84" actId="14100"/>
            <ac:cxnSpMkLst>
              <pc:docMk/>
              <pc:sldMasterMk cId="31606513" sldId="2147483805"/>
              <pc:sldLayoutMk cId="204499141" sldId="2147483857"/>
              <ac:cxnSpMk id="12" creationId="{362D8A61-5B7C-C30A-E4F0-B5119E757AA1}"/>
            </ac:cxnSpMkLst>
          </pc:cxnChg>
          <pc:cxnChg chg="add mod">
            <ac:chgData name="Gross, Abigail (NYC-RCN)" userId="59b83543-d62a-49d4-a34c-6ecffbdb55a5" providerId="ADAL" clId="{70E27B1E-7EF9-C544-B40F-46791B664F15}" dt="2023-03-28T20:02:30.139" v="85" actId="571"/>
            <ac:cxnSpMkLst>
              <pc:docMk/>
              <pc:sldMasterMk cId="31606513" sldId="2147483805"/>
              <pc:sldLayoutMk cId="204499141" sldId="2147483857"/>
              <ac:cxnSpMk id="14" creationId="{F3013384-FA12-DF6C-D216-EFBDEA1D4097}"/>
            </ac:cxnSpMkLst>
          </pc:cxnChg>
          <pc:cxnChg chg="add mod">
            <ac:chgData name="Gross, Abigail (NYC-RCN)" userId="59b83543-d62a-49d4-a34c-6ecffbdb55a5" providerId="ADAL" clId="{70E27B1E-7EF9-C544-B40F-46791B664F15}" dt="2023-03-28T20:02:36.390" v="87" actId="14100"/>
            <ac:cxnSpMkLst>
              <pc:docMk/>
              <pc:sldMasterMk cId="31606513" sldId="2147483805"/>
              <pc:sldLayoutMk cId="204499141" sldId="2147483857"/>
              <ac:cxnSpMk id="15" creationId="{203DC2B5-3669-E65F-D26D-CC57DB14BA60}"/>
            </ac:cxnSpMkLst>
          </pc:cxnChg>
        </pc:sldLayoutChg>
        <pc:sldLayoutChg chg="addSp delSp modSp add mod modTransition">
          <pc:chgData name="Gross, Abigail (NYC-RCN)" userId="59b83543-d62a-49d4-a34c-6ecffbdb55a5" providerId="ADAL" clId="{70E27B1E-7EF9-C544-B40F-46791B664F15}" dt="2023-03-28T20:21:54.656" v="1507" actId="14100"/>
          <pc:sldLayoutMkLst>
            <pc:docMk/>
            <pc:sldMasterMk cId="31606513" sldId="2147483805"/>
            <pc:sldLayoutMk cId="4019313493" sldId="2147483858"/>
          </pc:sldLayoutMkLst>
          <pc:spChg chg="add del mod">
            <ac:chgData name="Gross, Abigail (NYC-RCN)" userId="59b83543-d62a-49d4-a34c-6ecffbdb55a5" providerId="ADAL" clId="{70E27B1E-7EF9-C544-B40F-46791B664F15}" dt="2023-03-28T20:10:07.840" v="573" actId="478"/>
            <ac:spMkLst>
              <pc:docMk/>
              <pc:sldMasterMk cId="31606513" sldId="2147483805"/>
              <pc:sldLayoutMk cId="4019313493" sldId="2147483858"/>
              <ac:spMk id="5" creationId="{E8959371-0518-E557-1C49-81863927A935}"/>
            </ac:spMkLst>
          </pc:spChg>
          <pc:spChg chg="add del mod">
            <ac:chgData name="Gross, Abigail (NYC-RCN)" userId="59b83543-d62a-49d4-a34c-6ecffbdb55a5" providerId="ADAL" clId="{70E27B1E-7EF9-C544-B40F-46791B664F15}" dt="2023-03-28T20:10:07.840" v="573" actId="478"/>
            <ac:spMkLst>
              <pc:docMk/>
              <pc:sldMasterMk cId="31606513" sldId="2147483805"/>
              <pc:sldLayoutMk cId="4019313493" sldId="2147483858"/>
              <ac:spMk id="6" creationId="{CBC35EB3-5DDC-92AA-BC30-C40133210BED}"/>
            </ac:spMkLst>
          </pc:spChg>
          <pc:spChg chg="add mod">
            <ac:chgData name="Gross, Abigail (NYC-RCN)" userId="59b83543-d62a-49d4-a34c-6ecffbdb55a5" providerId="ADAL" clId="{70E27B1E-7EF9-C544-B40F-46791B664F15}" dt="2023-03-28T20:10:39.760" v="587" actId="166"/>
            <ac:spMkLst>
              <pc:docMk/>
              <pc:sldMasterMk cId="31606513" sldId="2147483805"/>
              <pc:sldLayoutMk cId="4019313493" sldId="2147483858"/>
              <ac:spMk id="9" creationId="{FE0B5698-F953-7292-6287-433B1C3C1EE2}"/>
            </ac:spMkLst>
          </pc:spChg>
          <pc:spChg chg="add del mod">
            <ac:chgData name="Gross, Abigail (NYC-RCN)" userId="59b83543-d62a-49d4-a34c-6ecffbdb55a5" providerId="ADAL" clId="{70E27B1E-7EF9-C544-B40F-46791B664F15}" dt="2023-03-28T20:11:48.818" v="620" actId="478"/>
            <ac:spMkLst>
              <pc:docMk/>
              <pc:sldMasterMk cId="31606513" sldId="2147483805"/>
              <pc:sldLayoutMk cId="4019313493" sldId="2147483858"/>
              <ac:spMk id="10" creationId="{2F1902C1-BF9C-84D7-FE01-B9883ADC79E6}"/>
            </ac:spMkLst>
          </pc:spChg>
          <pc:spChg chg="add mod">
            <ac:chgData name="Gross, Abigail (NYC-RCN)" userId="59b83543-d62a-49d4-a34c-6ecffbdb55a5" providerId="ADAL" clId="{70E27B1E-7EF9-C544-B40F-46791B664F15}" dt="2023-03-28T20:10:08.275" v="574"/>
            <ac:spMkLst>
              <pc:docMk/>
              <pc:sldMasterMk cId="31606513" sldId="2147483805"/>
              <pc:sldLayoutMk cId="4019313493" sldId="2147483858"/>
              <ac:spMk id="11" creationId="{B61B260F-2541-BA30-8A98-805C10BE7E38}"/>
            </ac:spMkLst>
          </pc:spChg>
          <pc:spChg chg="add mod">
            <ac:chgData name="Gross, Abigail (NYC-RCN)" userId="59b83543-d62a-49d4-a34c-6ecffbdb55a5" providerId="ADAL" clId="{70E27B1E-7EF9-C544-B40F-46791B664F15}" dt="2023-03-28T20:21:54.656" v="1507" actId="14100"/>
            <ac:spMkLst>
              <pc:docMk/>
              <pc:sldMasterMk cId="31606513" sldId="2147483805"/>
              <pc:sldLayoutMk cId="4019313493" sldId="2147483858"/>
              <ac:spMk id="18" creationId="{F426AB83-FEA7-F03E-85F1-523CBEA84CCE}"/>
            </ac:spMkLst>
          </pc:spChg>
          <pc:spChg chg="add mod">
            <ac:chgData name="Gross, Abigail (NYC-RCN)" userId="59b83543-d62a-49d4-a34c-6ecffbdb55a5" providerId="ADAL" clId="{70E27B1E-7EF9-C544-B40F-46791B664F15}" dt="2023-03-28T20:21:54.656" v="1507" actId="14100"/>
            <ac:spMkLst>
              <pc:docMk/>
              <pc:sldMasterMk cId="31606513" sldId="2147483805"/>
              <pc:sldLayoutMk cId="4019313493" sldId="2147483858"/>
              <ac:spMk id="19" creationId="{96AAB794-26E1-1B82-CCCC-E0AFEF5B56DD}"/>
            </ac:spMkLst>
          </pc:spChg>
          <pc:spChg chg="add del mod">
            <ac:chgData name="Gross, Abigail (NYC-RCN)" userId="59b83543-d62a-49d4-a34c-6ecffbdb55a5" providerId="ADAL" clId="{70E27B1E-7EF9-C544-B40F-46791B664F15}" dt="2023-03-28T20:10:18.527" v="577" actId="478"/>
            <ac:spMkLst>
              <pc:docMk/>
              <pc:sldMasterMk cId="31606513" sldId="2147483805"/>
              <pc:sldLayoutMk cId="4019313493" sldId="2147483858"/>
              <ac:spMk id="20" creationId="{4BF6FBD6-3CC7-8CB2-54E2-CC1D2CC4FAD4}"/>
            </ac:spMkLst>
          </pc:spChg>
          <pc:spChg chg="add del mod">
            <ac:chgData name="Gross, Abigail (NYC-RCN)" userId="59b83543-d62a-49d4-a34c-6ecffbdb55a5" providerId="ADAL" clId="{70E27B1E-7EF9-C544-B40F-46791B664F15}" dt="2023-03-28T20:10:18.527" v="577" actId="478"/>
            <ac:spMkLst>
              <pc:docMk/>
              <pc:sldMasterMk cId="31606513" sldId="2147483805"/>
              <pc:sldLayoutMk cId="4019313493" sldId="2147483858"/>
              <ac:spMk id="21" creationId="{B370DF0A-37BD-92C2-5F80-AAE79078E670}"/>
            </ac:spMkLst>
          </pc:spChg>
          <pc:spChg chg="add del mod">
            <ac:chgData name="Gross, Abigail (NYC-RCN)" userId="59b83543-d62a-49d4-a34c-6ecffbdb55a5" providerId="ADAL" clId="{70E27B1E-7EF9-C544-B40F-46791B664F15}" dt="2023-03-28T20:10:18.527" v="577" actId="478"/>
            <ac:spMkLst>
              <pc:docMk/>
              <pc:sldMasterMk cId="31606513" sldId="2147483805"/>
              <pc:sldLayoutMk cId="4019313493" sldId="2147483858"/>
              <ac:spMk id="22" creationId="{AA5C5EED-B04E-A2DE-D300-332D8F59450B}"/>
            </ac:spMkLst>
          </pc:spChg>
          <pc:spChg chg="add del mod">
            <ac:chgData name="Gross, Abigail (NYC-RCN)" userId="59b83543-d62a-49d4-a34c-6ecffbdb55a5" providerId="ADAL" clId="{70E27B1E-7EF9-C544-B40F-46791B664F15}" dt="2023-03-28T20:10:18.527" v="577" actId="478"/>
            <ac:spMkLst>
              <pc:docMk/>
              <pc:sldMasterMk cId="31606513" sldId="2147483805"/>
              <pc:sldLayoutMk cId="4019313493" sldId="2147483858"/>
              <ac:spMk id="23" creationId="{444C0F7C-CE91-BB9F-BB8C-22B84968806A}"/>
            </ac:spMkLst>
          </pc:spChg>
          <pc:spChg chg="add del mod">
            <ac:chgData name="Gross, Abigail (NYC-RCN)" userId="59b83543-d62a-49d4-a34c-6ecffbdb55a5" providerId="ADAL" clId="{70E27B1E-7EF9-C544-B40F-46791B664F15}" dt="2023-03-28T20:12:06.227" v="633" actId="478"/>
            <ac:spMkLst>
              <pc:docMk/>
              <pc:sldMasterMk cId="31606513" sldId="2147483805"/>
              <pc:sldLayoutMk cId="4019313493" sldId="2147483858"/>
              <ac:spMk id="24" creationId="{A498FB42-72AB-4502-61FC-792004DA54C2}"/>
            </ac:spMkLst>
          </pc:spChg>
          <pc:spChg chg="add del mod">
            <ac:chgData name="Gross, Abigail (NYC-RCN)" userId="59b83543-d62a-49d4-a34c-6ecffbdb55a5" providerId="ADAL" clId="{70E27B1E-7EF9-C544-B40F-46791B664F15}" dt="2023-03-28T20:11:49.886" v="621" actId="478"/>
            <ac:spMkLst>
              <pc:docMk/>
              <pc:sldMasterMk cId="31606513" sldId="2147483805"/>
              <pc:sldLayoutMk cId="4019313493" sldId="2147483858"/>
              <ac:spMk id="25" creationId="{65928601-3CF3-6426-9137-BB764120E6D8}"/>
            </ac:spMkLst>
          </pc:spChg>
          <pc:spChg chg="add del mod">
            <ac:chgData name="Gross, Abigail (NYC-RCN)" userId="59b83543-d62a-49d4-a34c-6ecffbdb55a5" providerId="ADAL" clId="{70E27B1E-7EF9-C544-B40F-46791B664F15}" dt="2023-03-28T20:11:49.886" v="621" actId="478"/>
            <ac:spMkLst>
              <pc:docMk/>
              <pc:sldMasterMk cId="31606513" sldId="2147483805"/>
              <pc:sldLayoutMk cId="4019313493" sldId="2147483858"/>
              <ac:spMk id="26" creationId="{F71753DB-1EF3-5216-AA6B-E977DB955095}"/>
            </ac:spMkLst>
          </pc:spChg>
          <pc:spChg chg="add del mod">
            <ac:chgData name="Gross, Abigail (NYC-RCN)" userId="59b83543-d62a-49d4-a34c-6ecffbdb55a5" providerId="ADAL" clId="{70E27B1E-7EF9-C544-B40F-46791B664F15}" dt="2023-03-28T20:11:49.886" v="621" actId="478"/>
            <ac:spMkLst>
              <pc:docMk/>
              <pc:sldMasterMk cId="31606513" sldId="2147483805"/>
              <pc:sldLayoutMk cId="4019313493" sldId="2147483858"/>
              <ac:spMk id="27" creationId="{BFC07164-18B1-5535-BF62-4AF74F7D9AE3}"/>
            </ac:spMkLst>
          </pc:spChg>
          <pc:spChg chg="add del mod">
            <ac:chgData name="Gross, Abigail (NYC-RCN)" userId="59b83543-d62a-49d4-a34c-6ecffbdb55a5" providerId="ADAL" clId="{70E27B1E-7EF9-C544-B40F-46791B664F15}" dt="2023-03-28T20:11:49.886" v="621" actId="478"/>
            <ac:spMkLst>
              <pc:docMk/>
              <pc:sldMasterMk cId="31606513" sldId="2147483805"/>
              <pc:sldLayoutMk cId="4019313493" sldId="2147483858"/>
              <ac:spMk id="28" creationId="{1A6DB17E-9869-5B03-CAEA-18274E9D0E44}"/>
            </ac:spMkLst>
          </pc:spChg>
          <pc:spChg chg="add del mod">
            <ac:chgData name="Gross, Abigail (NYC-RCN)" userId="59b83543-d62a-49d4-a34c-6ecffbdb55a5" providerId="ADAL" clId="{70E27B1E-7EF9-C544-B40F-46791B664F15}" dt="2023-03-28T20:11:49.886" v="621" actId="478"/>
            <ac:spMkLst>
              <pc:docMk/>
              <pc:sldMasterMk cId="31606513" sldId="2147483805"/>
              <pc:sldLayoutMk cId="4019313493" sldId="2147483858"/>
              <ac:spMk id="29" creationId="{ECA236AB-EFFD-954A-438B-32620D236065}"/>
            </ac:spMkLst>
          </pc:spChg>
          <pc:spChg chg="add del mod">
            <ac:chgData name="Gross, Abigail (NYC-RCN)" userId="59b83543-d62a-49d4-a34c-6ecffbdb55a5" providerId="ADAL" clId="{70E27B1E-7EF9-C544-B40F-46791B664F15}" dt="2023-03-28T20:11:49.886" v="621" actId="478"/>
            <ac:spMkLst>
              <pc:docMk/>
              <pc:sldMasterMk cId="31606513" sldId="2147483805"/>
              <pc:sldLayoutMk cId="4019313493" sldId="2147483858"/>
              <ac:spMk id="30" creationId="{52CB6D04-8683-C70F-84DE-2D0819E1AA73}"/>
            </ac:spMkLst>
          </pc:spChg>
          <pc:spChg chg="add del mod">
            <ac:chgData name="Gross, Abigail (NYC-RCN)" userId="59b83543-d62a-49d4-a34c-6ecffbdb55a5" providerId="ADAL" clId="{70E27B1E-7EF9-C544-B40F-46791B664F15}" dt="2023-03-28T20:11:49.886" v="621" actId="478"/>
            <ac:spMkLst>
              <pc:docMk/>
              <pc:sldMasterMk cId="31606513" sldId="2147483805"/>
              <pc:sldLayoutMk cId="4019313493" sldId="2147483858"/>
              <ac:spMk id="31" creationId="{299F5515-BF01-67D3-0996-B3F93369FE99}"/>
            </ac:spMkLst>
          </pc:spChg>
          <pc:spChg chg="add mod">
            <ac:chgData name="Gross, Abigail (NYC-RCN)" userId="59b83543-d62a-49d4-a34c-6ecffbdb55a5" providerId="ADAL" clId="{70E27B1E-7EF9-C544-B40F-46791B664F15}" dt="2023-03-28T20:21:54.656" v="1507" actId="14100"/>
            <ac:spMkLst>
              <pc:docMk/>
              <pc:sldMasterMk cId="31606513" sldId="2147483805"/>
              <pc:sldLayoutMk cId="4019313493" sldId="2147483858"/>
              <ac:spMk id="33" creationId="{508514A0-4563-0C4A-3C5D-98B0EF65FF88}"/>
            </ac:spMkLst>
          </pc:spChg>
          <pc:spChg chg="add mod">
            <ac:chgData name="Gross, Abigail (NYC-RCN)" userId="59b83543-d62a-49d4-a34c-6ecffbdb55a5" providerId="ADAL" clId="{70E27B1E-7EF9-C544-B40F-46791B664F15}" dt="2023-03-28T20:12:49.494" v="682" actId="465"/>
            <ac:spMkLst>
              <pc:docMk/>
              <pc:sldMasterMk cId="31606513" sldId="2147483805"/>
              <pc:sldLayoutMk cId="4019313493" sldId="2147483858"/>
              <ac:spMk id="35" creationId="{C356002C-DFFE-47FE-D645-B3604DA99927}"/>
            </ac:spMkLst>
          </pc:spChg>
          <pc:spChg chg="add mod">
            <ac:chgData name="Gross, Abigail (NYC-RCN)" userId="59b83543-d62a-49d4-a34c-6ecffbdb55a5" providerId="ADAL" clId="{70E27B1E-7EF9-C544-B40F-46791B664F15}" dt="2023-03-28T20:12:49.494" v="682" actId="465"/>
            <ac:spMkLst>
              <pc:docMk/>
              <pc:sldMasterMk cId="31606513" sldId="2147483805"/>
              <pc:sldLayoutMk cId="4019313493" sldId="2147483858"/>
              <ac:spMk id="36" creationId="{0BF8C059-5A0E-437B-F8F2-4F1E82FD74B0}"/>
            </ac:spMkLst>
          </pc:spChg>
          <pc:spChg chg="add mod">
            <ac:chgData name="Gross, Abigail (NYC-RCN)" userId="59b83543-d62a-49d4-a34c-6ecffbdb55a5" providerId="ADAL" clId="{70E27B1E-7EF9-C544-B40F-46791B664F15}" dt="2023-03-28T20:12:49.494" v="682" actId="465"/>
            <ac:spMkLst>
              <pc:docMk/>
              <pc:sldMasterMk cId="31606513" sldId="2147483805"/>
              <pc:sldLayoutMk cId="4019313493" sldId="2147483858"/>
              <ac:spMk id="37" creationId="{4ECAE1B3-9A36-C0E4-FE33-FED580EFAC22}"/>
            </ac:spMkLst>
          </pc:spChg>
          <pc:spChg chg="add mod">
            <ac:chgData name="Gross, Abigail (NYC-RCN)" userId="59b83543-d62a-49d4-a34c-6ecffbdb55a5" providerId="ADAL" clId="{70E27B1E-7EF9-C544-B40F-46791B664F15}" dt="2023-03-28T20:12:49.494" v="682" actId="465"/>
            <ac:spMkLst>
              <pc:docMk/>
              <pc:sldMasterMk cId="31606513" sldId="2147483805"/>
              <pc:sldLayoutMk cId="4019313493" sldId="2147483858"/>
              <ac:spMk id="38" creationId="{56D344C7-903B-A231-8F3D-B373DA1262B6}"/>
            </ac:spMkLst>
          </pc:spChg>
          <pc:spChg chg="add mod">
            <ac:chgData name="Gross, Abigail (NYC-RCN)" userId="59b83543-d62a-49d4-a34c-6ecffbdb55a5" providerId="ADAL" clId="{70E27B1E-7EF9-C544-B40F-46791B664F15}" dt="2023-03-28T20:13:09.047" v="753" actId="20577"/>
            <ac:spMkLst>
              <pc:docMk/>
              <pc:sldMasterMk cId="31606513" sldId="2147483805"/>
              <pc:sldLayoutMk cId="4019313493" sldId="2147483858"/>
              <ac:spMk id="39" creationId="{4FB410D6-9CF4-ABFB-1FD6-32095C76BE4D}"/>
            </ac:spMkLst>
          </pc:spChg>
          <pc:spChg chg="add mod">
            <ac:chgData name="Gross, Abigail (NYC-RCN)" userId="59b83543-d62a-49d4-a34c-6ecffbdb55a5" providerId="ADAL" clId="{70E27B1E-7EF9-C544-B40F-46791B664F15}" dt="2023-03-28T20:14:34.548" v="784" actId="408"/>
            <ac:spMkLst>
              <pc:docMk/>
              <pc:sldMasterMk cId="31606513" sldId="2147483805"/>
              <pc:sldLayoutMk cId="4019313493" sldId="2147483858"/>
              <ac:spMk id="40" creationId="{BDABF71D-61FF-AF24-A9F3-E349C1BBA596}"/>
            </ac:spMkLst>
          </pc:spChg>
          <pc:spChg chg="add mod">
            <ac:chgData name="Gross, Abigail (NYC-RCN)" userId="59b83543-d62a-49d4-a34c-6ecffbdb55a5" providerId="ADAL" clId="{70E27B1E-7EF9-C544-B40F-46791B664F15}" dt="2023-03-28T20:14:34.548" v="784" actId="408"/>
            <ac:spMkLst>
              <pc:docMk/>
              <pc:sldMasterMk cId="31606513" sldId="2147483805"/>
              <pc:sldLayoutMk cId="4019313493" sldId="2147483858"/>
              <ac:spMk id="41" creationId="{395B703A-D74B-57A4-907D-09AD7C23A0CD}"/>
            </ac:spMkLst>
          </pc:spChg>
          <pc:spChg chg="add mod">
            <ac:chgData name="Gross, Abigail (NYC-RCN)" userId="59b83543-d62a-49d4-a34c-6ecffbdb55a5" providerId="ADAL" clId="{70E27B1E-7EF9-C544-B40F-46791B664F15}" dt="2023-03-28T20:14:34.548" v="784" actId="408"/>
            <ac:spMkLst>
              <pc:docMk/>
              <pc:sldMasterMk cId="31606513" sldId="2147483805"/>
              <pc:sldLayoutMk cId="4019313493" sldId="2147483858"/>
              <ac:spMk id="42" creationId="{6C686264-BDA5-B04E-1A63-135D37FA390A}"/>
            </ac:spMkLst>
          </pc:spChg>
          <pc:spChg chg="add mod">
            <ac:chgData name="Gross, Abigail (NYC-RCN)" userId="59b83543-d62a-49d4-a34c-6ecffbdb55a5" providerId="ADAL" clId="{70E27B1E-7EF9-C544-B40F-46791B664F15}" dt="2023-03-28T20:15:02.359" v="805" actId="14100"/>
            <ac:spMkLst>
              <pc:docMk/>
              <pc:sldMasterMk cId="31606513" sldId="2147483805"/>
              <pc:sldLayoutMk cId="4019313493" sldId="2147483858"/>
              <ac:spMk id="48" creationId="{46DCD5C5-90FF-90C0-FF96-42C3F774293B}"/>
            </ac:spMkLst>
          </pc:spChg>
          <pc:spChg chg="add mod">
            <ac:chgData name="Gross, Abigail (NYC-RCN)" userId="59b83543-d62a-49d4-a34c-6ecffbdb55a5" providerId="ADAL" clId="{70E27B1E-7EF9-C544-B40F-46791B664F15}" dt="2023-03-28T20:21:45.896" v="1505" actId="14100"/>
            <ac:spMkLst>
              <pc:docMk/>
              <pc:sldMasterMk cId="31606513" sldId="2147483805"/>
              <pc:sldLayoutMk cId="4019313493" sldId="2147483858"/>
              <ac:spMk id="49" creationId="{1B13383B-B61E-6E2E-1663-C55D3F6D5533}"/>
            </ac:spMkLst>
          </pc:spChg>
          <pc:spChg chg="add mod">
            <ac:chgData name="Gross, Abigail (NYC-RCN)" userId="59b83543-d62a-49d4-a34c-6ecffbdb55a5" providerId="ADAL" clId="{70E27B1E-7EF9-C544-B40F-46791B664F15}" dt="2023-03-28T20:21:42.330" v="1502" actId="1076"/>
            <ac:spMkLst>
              <pc:docMk/>
              <pc:sldMasterMk cId="31606513" sldId="2147483805"/>
              <pc:sldLayoutMk cId="4019313493" sldId="2147483858"/>
              <ac:spMk id="50" creationId="{93A4C8B5-008F-AC75-7FC1-96F70ACD1E62}"/>
            </ac:spMkLst>
          </pc:spChg>
          <pc:spChg chg="add mod">
            <ac:chgData name="Gross, Abigail (NYC-RCN)" userId="59b83543-d62a-49d4-a34c-6ecffbdb55a5" providerId="ADAL" clId="{70E27B1E-7EF9-C544-B40F-46791B664F15}" dt="2023-03-28T20:21:44.747" v="1504" actId="1076"/>
            <ac:spMkLst>
              <pc:docMk/>
              <pc:sldMasterMk cId="31606513" sldId="2147483805"/>
              <pc:sldLayoutMk cId="4019313493" sldId="2147483858"/>
              <ac:spMk id="51" creationId="{908FB5DA-1672-A420-60BB-0CF3D8AD0F43}"/>
            </ac:spMkLst>
          </pc:spChg>
          <pc:picChg chg="del">
            <ac:chgData name="Gross, Abigail (NYC-RCN)" userId="59b83543-d62a-49d4-a34c-6ecffbdb55a5" providerId="ADAL" clId="{70E27B1E-7EF9-C544-B40F-46791B664F15}" dt="2023-03-28T20:00:19.723" v="5" actId="478"/>
            <ac:picMkLst>
              <pc:docMk/>
              <pc:sldMasterMk cId="31606513" sldId="2147483805"/>
              <pc:sldLayoutMk cId="4019313493" sldId="2147483858"/>
              <ac:picMk id="3" creationId="{D87B1FAC-61DD-D21D-8BC8-CFE317A9B717}"/>
            </ac:picMkLst>
          </pc:picChg>
          <pc:picChg chg="add del mod">
            <ac:chgData name="Gross, Abigail (NYC-RCN)" userId="59b83543-d62a-49d4-a34c-6ecffbdb55a5" providerId="ADAL" clId="{70E27B1E-7EF9-C544-B40F-46791B664F15}" dt="2023-03-28T20:15:50.360" v="898" actId="478"/>
            <ac:picMkLst>
              <pc:docMk/>
              <pc:sldMasterMk cId="31606513" sldId="2147483805"/>
              <pc:sldLayoutMk cId="4019313493" sldId="2147483858"/>
              <ac:picMk id="4" creationId="{5ACF793C-CC1E-0A89-6CD3-4A09E8A95580}"/>
            </ac:picMkLst>
          </pc:picChg>
          <pc:picChg chg="add del mod">
            <ac:chgData name="Gross, Abigail (NYC-RCN)" userId="59b83543-d62a-49d4-a34c-6ecffbdb55a5" providerId="ADAL" clId="{70E27B1E-7EF9-C544-B40F-46791B664F15}" dt="2023-03-28T20:10:07.840" v="573" actId="478"/>
            <ac:picMkLst>
              <pc:docMk/>
              <pc:sldMasterMk cId="31606513" sldId="2147483805"/>
              <pc:sldLayoutMk cId="4019313493" sldId="2147483858"/>
              <ac:picMk id="7" creationId="{672F23FE-5890-E769-3925-15482DC4B640}"/>
            </ac:picMkLst>
          </pc:picChg>
          <pc:picChg chg="add mod">
            <ac:chgData name="Gross, Abigail (NYC-RCN)" userId="59b83543-d62a-49d4-a34c-6ecffbdb55a5" providerId="ADAL" clId="{70E27B1E-7EF9-C544-B40F-46791B664F15}" dt="2023-03-28T20:10:08.275" v="574"/>
            <ac:picMkLst>
              <pc:docMk/>
              <pc:sldMasterMk cId="31606513" sldId="2147483805"/>
              <pc:sldLayoutMk cId="4019313493" sldId="2147483858"/>
              <ac:picMk id="12" creationId="{A037E4CE-4820-6146-F0B3-2941E1D139C5}"/>
            </ac:picMkLst>
          </pc:picChg>
          <pc:cxnChg chg="add del mod">
            <ac:chgData name="Gross, Abigail (NYC-RCN)" userId="59b83543-d62a-49d4-a34c-6ecffbdb55a5" providerId="ADAL" clId="{70E27B1E-7EF9-C544-B40F-46791B664F15}" dt="2023-03-28T20:10:07.840" v="573" actId="478"/>
            <ac:cxnSpMkLst>
              <pc:docMk/>
              <pc:sldMasterMk cId="31606513" sldId="2147483805"/>
              <pc:sldLayoutMk cId="4019313493" sldId="2147483858"/>
              <ac:cxnSpMk id="8" creationId="{96D96565-0B58-D7ED-C849-B5FBFA5E230C}"/>
            </ac:cxnSpMkLst>
          </pc:cxnChg>
          <pc:cxnChg chg="add mod">
            <ac:chgData name="Gross, Abigail (NYC-RCN)" userId="59b83543-d62a-49d4-a34c-6ecffbdb55a5" providerId="ADAL" clId="{70E27B1E-7EF9-C544-B40F-46791B664F15}" dt="2023-03-28T20:10:08.275" v="574"/>
            <ac:cxnSpMkLst>
              <pc:docMk/>
              <pc:sldMasterMk cId="31606513" sldId="2147483805"/>
              <pc:sldLayoutMk cId="4019313493" sldId="2147483858"/>
              <ac:cxnSpMk id="13" creationId="{9D46108B-B947-3EF0-262F-8F20F405C24A}"/>
            </ac:cxnSpMkLst>
          </pc:cxnChg>
          <pc:cxnChg chg="add del mod">
            <ac:chgData name="Gross, Abigail (NYC-RCN)" userId="59b83543-d62a-49d4-a34c-6ecffbdb55a5" providerId="ADAL" clId="{70E27B1E-7EF9-C544-B40F-46791B664F15}" dt="2023-03-28T20:10:21.712" v="578" actId="478"/>
            <ac:cxnSpMkLst>
              <pc:docMk/>
              <pc:sldMasterMk cId="31606513" sldId="2147483805"/>
              <pc:sldLayoutMk cId="4019313493" sldId="2147483858"/>
              <ac:cxnSpMk id="14" creationId="{7BA97412-688F-ECC6-2E19-D9CFDF281643}"/>
            </ac:cxnSpMkLst>
          </pc:cxnChg>
          <pc:cxnChg chg="add del mod">
            <ac:chgData name="Gross, Abigail (NYC-RCN)" userId="59b83543-d62a-49d4-a34c-6ecffbdb55a5" providerId="ADAL" clId="{70E27B1E-7EF9-C544-B40F-46791B664F15}" dt="2023-03-28T20:10:21.712" v="578" actId="478"/>
            <ac:cxnSpMkLst>
              <pc:docMk/>
              <pc:sldMasterMk cId="31606513" sldId="2147483805"/>
              <pc:sldLayoutMk cId="4019313493" sldId="2147483858"/>
              <ac:cxnSpMk id="15" creationId="{3573D5D7-260D-D948-FEC5-AF2E64389BB8}"/>
            </ac:cxnSpMkLst>
          </pc:cxnChg>
          <pc:cxnChg chg="add del mod">
            <ac:chgData name="Gross, Abigail (NYC-RCN)" userId="59b83543-d62a-49d4-a34c-6ecffbdb55a5" providerId="ADAL" clId="{70E27B1E-7EF9-C544-B40F-46791B664F15}" dt="2023-03-28T20:10:21.712" v="578" actId="478"/>
            <ac:cxnSpMkLst>
              <pc:docMk/>
              <pc:sldMasterMk cId="31606513" sldId="2147483805"/>
              <pc:sldLayoutMk cId="4019313493" sldId="2147483858"/>
              <ac:cxnSpMk id="16" creationId="{ED5FB77B-0273-F4D3-5AD9-9579B4C300BC}"/>
            </ac:cxnSpMkLst>
          </pc:cxnChg>
          <pc:cxnChg chg="add del mod">
            <ac:chgData name="Gross, Abigail (NYC-RCN)" userId="59b83543-d62a-49d4-a34c-6ecffbdb55a5" providerId="ADAL" clId="{70E27B1E-7EF9-C544-B40F-46791B664F15}" dt="2023-03-28T20:10:18.527" v="577" actId="478"/>
            <ac:cxnSpMkLst>
              <pc:docMk/>
              <pc:sldMasterMk cId="31606513" sldId="2147483805"/>
              <pc:sldLayoutMk cId="4019313493" sldId="2147483858"/>
              <ac:cxnSpMk id="17" creationId="{E67EC2CE-5D93-6148-F2D2-CCD8B96CA394}"/>
            </ac:cxnSpMkLst>
          </pc:cxnChg>
          <pc:cxnChg chg="add mod">
            <ac:chgData name="Gross, Abigail (NYC-RCN)" userId="59b83543-d62a-49d4-a34c-6ecffbdb55a5" providerId="ADAL" clId="{70E27B1E-7EF9-C544-B40F-46791B664F15}" dt="2023-03-28T20:10:24.311" v="579" actId="571"/>
            <ac:cxnSpMkLst>
              <pc:docMk/>
              <pc:sldMasterMk cId="31606513" sldId="2147483805"/>
              <pc:sldLayoutMk cId="4019313493" sldId="2147483858"/>
              <ac:cxnSpMk id="32" creationId="{0E9337AC-6AE9-8881-7643-84AD2E0CEA45}"/>
            </ac:cxnSpMkLst>
          </pc:cxnChg>
          <pc:cxnChg chg="add mod">
            <ac:chgData name="Gross, Abigail (NYC-RCN)" userId="59b83543-d62a-49d4-a34c-6ecffbdb55a5" providerId="ADAL" clId="{70E27B1E-7EF9-C544-B40F-46791B664F15}" dt="2023-03-28T20:11:03.636" v="605" actId="571"/>
            <ac:cxnSpMkLst>
              <pc:docMk/>
              <pc:sldMasterMk cId="31606513" sldId="2147483805"/>
              <pc:sldLayoutMk cId="4019313493" sldId="2147483858"/>
              <ac:cxnSpMk id="34" creationId="{DFBEA3FC-2237-DE8E-05C6-A9DFD72A326C}"/>
            </ac:cxnSpMkLst>
          </pc:cxnChg>
          <pc:cxnChg chg="add mod">
            <ac:chgData name="Gross, Abigail (NYC-RCN)" userId="59b83543-d62a-49d4-a34c-6ecffbdb55a5" providerId="ADAL" clId="{70E27B1E-7EF9-C544-B40F-46791B664F15}" dt="2023-03-28T20:14:55.013" v="791" actId="14100"/>
            <ac:cxnSpMkLst>
              <pc:docMk/>
              <pc:sldMasterMk cId="31606513" sldId="2147483805"/>
              <pc:sldLayoutMk cId="4019313493" sldId="2147483858"/>
              <ac:cxnSpMk id="43" creationId="{9C5E5DB2-CFE3-9365-265A-0C75FF63E863}"/>
            </ac:cxnSpMkLst>
          </pc:cxnChg>
        </pc:sldLayoutChg>
      </pc:sldMasterChg>
    </pc:docChg>
  </pc:docChgLst>
  <pc:docChgLst>
    <pc:chgData name="Gross, Abigail (NYC-RCN)" userId="59b83543-d62a-49d4-a34c-6ecffbdb55a5" providerId="ADAL" clId="{0271223A-12E1-EB42-B93A-CA0370B899EB}"/>
    <pc:docChg chg="undo custSel delSld modSld modSection">
      <pc:chgData name="Gross, Abigail (NYC-RCN)" userId="59b83543-d62a-49d4-a34c-6ecffbdb55a5" providerId="ADAL" clId="{0271223A-12E1-EB42-B93A-CA0370B899EB}" dt="2023-05-17T14:56:22.211" v="5" actId="2696"/>
      <pc:docMkLst>
        <pc:docMk/>
      </pc:docMkLst>
      <pc:sldChg chg="del">
        <pc:chgData name="Gross, Abigail (NYC-RCN)" userId="59b83543-d62a-49d4-a34c-6ecffbdb55a5" providerId="ADAL" clId="{0271223A-12E1-EB42-B93A-CA0370B899EB}" dt="2023-05-17T14:56:00.822" v="0" actId="2696"/>
        <pc:sldMkLst>
          <pc:docMk/>
          <pc:sldMk cId="710550982" sldId="3286"/>
        </pc:sldMkLst>
      </pc:sldChg>
      <pc:sldChg chg="del">
        <pc:chgData name="Gross, Abigail (NYC-RCN)" userId="59b83543-d62a-49d4-a34c-6ecffbdb55a5" providerId="ADAL" clId="{0271223A-12E1-EB42-B93A-CA0370B899EB}" dt="2023-05-17T14:56:00.853" v="1" actId="2696"/>
        <pc:sldMkLst>
          <pc:docMk/>
          <pc:sldMk cId="1382810904" sldId="3287"/>
        </pc:sldMkLst>
      </pc:sldChg>
      <pc:sldChg chg="modSp mod">
        <pc:chgData name="Gross, Abigail (NYC-RCN)" userId="59b83543-d62a-49d4-a34c-6ecffbdb55a5" providerId="ADAL" clId="{0271223A-12E1-EB42-B93A-CA0370B899EB}" dt="2023-05-17T14:56:08.343" v="3" actId="20577"/>
        <pc:sldMkLst>
          <pc:docMk/>
          <pc:sldMk cId="2871243400" sldId="3288"/>
        </pc:sldMkLst>
        <pc:spChg chg="mod">
          <ac:chgData name="Gross, Abigail (NYC-RCN)" userId="59b83543-d62a-49d4-a34c-6ecffbdb55a5" providerId="ADAL" clId="{0271223A-12E1-EB42-B93A-CA0370B899EB}" dt="2023-05-17T14:56:08.343" v="3" actId="20577"/>
          <ac:spMkLst>
            <pc:docMk/>
            <pc:sldMk cId="2871243400" sldId="3288"/>
            <ac:spMk id="18" creationId="{12CAFDD2-432D-012E-10E1-1D78DCF32F72}"/>
          </ac:spMkLst>
        </pc:spChg>
      </pc:sldChg>
      <pc:sldMasterChg chg="delSldLayout">
        <pc:chgData name="Gross, Abigail (NYC-RCN)" userId="59b83543-d62a-49d4-a34c-6ecffbdb55a5" providerId="ADAL" clId="{0271223A-12E1-EB42-B93A-CA0370B899EB}" dt="2023-05-17T14:56:22.211" v="5" actId="2696"/>
        <pc:sldMasterMkLst>
          <pc:docMk/>
          <pc:sldMasterMk cId="31606513" sldId="2147483805"/>
        </pc:sldMasterMkLst>
        <pc:sldLayoutChg chg="del">
          <pc:chgData name="Gross, Abigail (NYC-RCN)" userId="59b83543-d62a-49d4-a34c-6ecffbdb55a5" providerId="ADAL" clId="{0271223A-12E1-EB42-B93A-CA0370B899EB}" dt="2023-05-17T14:56:22.211" v="5" actId="2696"/>
          <pc:sldLayoutMkLst>
            <pc:docMk/>
            <pc:sldMasterMk cId="31606513" sldId="2147483805"/>
            <pc:sldLayoutMk cId="3950658764" sldId="2147483806"/>
          </pc:sldLayoutMkLst>
        </pc:sldLayoutChg>
        <pc:sldLayoutChg chg="del">
          <pc:chgData name="Gross, Abigail (NYC-RCN)" userId="59b83543-d62a-49d4-a34c-6ecffbdb55a5" providerId="ADAL" clId="{0271223A-12E1-EB42-B93A-CA0370B899EB}" dt="2023-05-17T14:56:21.106" v="4" actId="2696"/>
          <pc:sldLayoutMkLst>
            <pc:docMk/>
            <pc:sldMasterMk cId="31606513" sldId="2147483805"/>
            <pc:sldLayoutMk cId="204499141" sldId="214748385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DB4D3A-A25A-3486-16B6-EB504E34FD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F9EA08-3E68-DB91-0C7C-8656E79746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64E52-13AB-1248-8811-B890D36F7A25}" type="datetimeFigureOut">
              <a:rPr lang="en-US" smtClean="0"/>
              <a:t>5/17/23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C2F885-BECC-B69A-8290-FEE2CFA95B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C8C1F9-9027-375F-243B-10DBCA7CB3C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77A38-EBEA-0046-A43F-F2EDBBD35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5317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4BB9C-4EB1-40CB-BDB2-2015D6DB15BE}" type="datetimeFigureOut">
              <a:rPr lang="en-US" smtClean="0"/>
              <a:t>5/17/23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B6FAF-49D8-4B06-8992-30073CE4DF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45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Meet-The-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F1902C1-BF9C-84D7-FE01-B9883ADC79E6}"/>
              </a:ext>
            </a:extLst>
          </p:cNvPr>
          <p:cNvSpPr/>
          <p:nvPr userDrawn="1"/>
        </p:nvSpPr>
        <p:spPr>
          <a:xfrm>
            <a:off x="0" y="0"/>
            <a:ext cx="153749" cy="217675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>
        <p:nvSpPr>
          <p:cNvPr id="11" name="Footer Placeholder 11">
            <a:extLst>
              <a:ext uri="{FF2B5EF4-FFF2-40B4-BE49-F238E27FC236}">
                <a16:creationId xmlns:a16="http://schemas.microsoft.com/office/drawing/2014/main" id="{B61B260F-2541-BA30-8A98-805C10BE7E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16200000">
            <a:off x="-1594130" y="4465595"/>
            <a:ext cx="3819443" cy="6311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0" i="0" spc="100" baseline="0">
                <a:solidFill>
                  <a:schemeClr val="accent1"/>
                </a:solidFill>
                <a:latin typeface="Futura Condensed PT" panose="020B0806020204020203" pitchFamily="34" charset="77"/>
                <a:cs typeface="Futura Medium" panose="020B0602020204020303" pitchFamily="34" charset="-79"/>
              </a:defRPr>
            </a:lvl1pPr>
          </a:lstStyle>
          <a:p>
            <a:r>
              <a:rPr lang="en-US"/>
              <a:t>OPPORTUNITY BRIEF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A037E4CE-4820-6146-F0B3-2941E1D139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-148748" y="305280"/>
            <a:ext cx="1076327" cy="465768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D46108B-B947-3EF0-262F-8F20F405C24A}"/>
              </a:ext>
            </a:extLst>
          </p:cNvPr>
          <p:cNvCxnSpPr>
            <a:cxnSpLocks/>
          </p:cNvCxnSpPr>
          <p:nvPr userDrawn="1"/>
        </p:nvCxnSpPr>
        <p:spPr>
          <a:xfrm>
            <a:off x="6223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21">
            <a:extLst>
              <a:ext uri="{FF2B5EF4-FFF2-40B4-BE49-F238E27FC236}">
                <a16:creationId xmlns:a16="http://schemas.microsoft.com/office/drawing/2014/main" id="{F426AB83-FEA7-F03E-85F1-523CBEA84C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46458" y="483734"/>
            <a:ext cx="4484992" cy="1139597"/>
          </a:xfrm>
        </p:spPr>
        <p:txBody>
          <a:bodyPr/>
          <a:lstStyle/>
          <a:p>
            <a:pPr lvl="0"/>
            <a:r>
              <a:rPr lang="en-US"/>
              <a:t>Opportunity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21">
            <a:extLst>
              <a:ext uri="{FF2B5EF4-FFF2-40B4-BE49-F238E27FC236}">
                <a16:creationId xmlns:a16="http://schemas.microsoft.com/office/drawing/2014/main" id="{96AAB794-26E1-1B82-CCCC-E0AFEF5B56D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46458" y="2010358"/>
            <a:ext cx="4484992" cy="1139597"/>
          </a:xfrm>
        </p:spPr>
        <p:txBody>
          <a:bodyPr/>
          <a:lstStyle/>
          <a:p>
            <a:pPr lvl="0"/>
            <a:r>
              <a:rPr lang="en-US"/>
              <a:t>Objectives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E9337AC-6AE9-8881-7643-84AD2E0CEA45}"/>
              </a:ext>
            </a:extLst>
          </p:cNvPr>
          <p:cNvCxnSpPr>
            <a:cxnSpLocks/>
          </p:cNvCxnSpPr>
          <p:nvPr userDrawn="1"/>
        </p:nvCxnSpPr>
        <p:spPr>
          <a:xfrm>
            <a:off x="3343728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FE0B5698-F953-7292-6287-433B1C3C1EE2}"/>
              </a:ext>
            </a:extLst>
          </p:cNvPr>
          <p:cNvSpPr/>
          <p:nvPr userDrawn="1"/>
        </p:nvSpPr>
        <p:spPr>
          <a:xfrm>
            <a:off x="631182" y="5060660"/>
            <a:ext cx="8007524" cy="17973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508514A0-4563-0C4A-3C5D-98B0EF65FF8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46458" y="3536982"/>
            <a:ext cx="4484992" cy="1139597"/>
          </a:xfrm>
        </p:spPr>
        <p:txBody>
          <a:bodyPr/>
          <a:lstStyle/>
          <a:p>
            <a:pPr lvl="0"/>
            <a:r>
              <a:rPr lang="en-US"/>
              <a:t>Constraints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FBEA3FC-2237-DE8E-05C6-A9DFD72A326C}"/>
              </a:ext>
            </a:extLst>
          </p:cNvPr>
          <p:cNvCxnSpPr>
            <a:cxnSpLocks/>
          </p:cNvCxnSpPr>
          <p:nvPr userDrawn="1"/>
        </p:nvCxnSpPr>
        <p:spPr>
          <a:xfrm>
            <a:off x="8634185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C356002C-DFFE-47FE-D645-B3604DA9992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79000" y="483734"/>
            <a:ext cx="1796176" cy="569859"/>
          </a:xfrm>
        </p:spPr>
        <p:txBody>
          <a:bodyPr/>
          <a:lstStyle/>
          <a:p>
            <a:pPr lvl="1"/>
            <a:r>
              <a:rPr lang="en-US"/>
              <a:t>CLIENT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0BF8C059-5A0E-437B-F8F2-4F1E82FD74B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79000" y="1276120"/>
            <a:ext cx="1796176" cy="569859"/>
          </a:xfrm>
        </p:spPr>
        <p:txBody>
          <a:bodyPr/>
          <a:lstStyle/>
          <a:p>
            <a:pPr lvl="1"/>
            <a:r>
              <a:rPr lang="en-US"/>
              <a:t>CREATIVE LEAD(S)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7" name="Text Placeholder 34">
            <a:extLst>
              <a:ext uri="{FF2B5EF4-FFF2-40B4-BE49-F238E27FC236}">
                <a16:creationId xmlns:a16="http://schemas.microsoft.com/office/drawing/2014/main" id="{4ECAE1B3-9A36-C0E4-FE33-FED580EFAC2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79000" y="2068506"/>
            <a:ext cx="1796176" cy="569859"/>
          </a:xfrm>
        </p:spPr>
        <p:txBody>
          <a:bodyPr/>
          <a:lstStyle/>
          <a:p>
            <a:pPr lvl="1"/>
            <a:r>
              <a:rPr lang="en-US"/>
              <a:t>ACCOUNT LEAD(S)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8" name="Text Placeholder 34">
            <a:extLst>
              <a:ext uri="{FF2B5EF4-FFF2-40B4-BE49-F238E27FC236}">
                <a16:creationId xmlns:a16="http://schemas.microsoft.com/office/drawing/2014/main" id="{56D344C7-903B-A231-8F3D-B373DA1262B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9000" y="2860892"/>
            <a:ext cx="1796176" cy="569859"/>
          </a:xfrm>
        </p:spPr>
        <p:txBody>
          <a:bodyPr/>
          <a:lstStyle/>
          <a:p>
            <a:pPr lvl="1"/>
            <a:r>
              <a:rPr lang="en-US"/>
              <a:t>BUDGET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4FB410D6-9CF4-ABFB-1FD6-32095C76BE4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79000" y="3653279"/>
            <a:ext cx="1796176" cy="569859"/>
          </a:xfrm>
        </p:spPr>
        <p:txBody>
          <a:bodyPr/>
          <a:lstStyle>
            <a:lvl4pPr>
              <a:defRPr/>
            </a:lvl4pPr>
          </a:lstStyle>
          <a:p>
            <a:pPr lvl="1"/>
            <a:r>
              <a:rPr lang="en-US"/>
              <a:t>KEY DATES</a:t>
            </a:r>
          </a:p>
          <a:p>
            <a:pPr lvl="3"/>
            <a:r>
              <a:rPr lang="en-US"/>
              <a:t>Date 1</a:t>
            </a:r>
          </a:p>
          <a:p>
            <a:pPr lvl="3"/>
            <a:r>
              <a:rPr lang="en-US"/>
              <a:t>Date 2</a:t>
            </a:r>
          </a:p>
          <a:p>
            <a:pPr lvl="3"/>
            <a:r>
              <a:rPr lang="en-US"/>
              <a:t>Date 3</a:t>
            </a:r>
          </a:p>
          <a:p>
            <a:pPr lvl="3"/>
            <a:r>
              <a:rPr lang="en-US"/>
              <a:t>Date 4</a:t>
            </a:r>
          </a:p>
        </p:txBody>
      </p:sp>
      <p:sp>
        <p:nvSpPr>
          <p:cNvPr id="40" name="Text Placeholder 21">
            <a:extLst>
              <a:ext uri="{FF2B5EF4-FFF2-40B4-BE49-F238E27FC236}">
                <a16:creationId xmlns:a16="http://schemas.microsoft.com/office/drawing/2014/main" id="{BDABF71D-61FF-AF24-A9F3-E349C1BBA59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79000" y="5353907"/>
            <a:ext cx="1799042" cy="11395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  <a:lvl4pPr marL="6350" indent="0">
              <a:buNone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Get</a:t>
            </a:r>
          </a:p>
          <a:p>
            <a:pPr lvl="2"/>
            <a:r>
              <a:rPr lang="en-US"/>
              <a:t>Third level</a:t>
            </a:r>
          </a:p>
          <a:p>
            <a:pPr lvl="3"/>
            <a:endParaRPr lang="en-US"/>
          </a:p>
        </p:txBody>
      </p:sp>
      <p:sp>
        <p:nvSpPr>
          <p:cNvPr id="41" name="Text Placeholder 21">
            <a:extLst>
              <a:ext uri="{FF2B5EF4-FFF2-40B4-BE49-F238E27FC236}">
                <a16:creationId xmlns:a16="http://schemas.microsoft.com/office/drawing/2014/main" id="{395B703A-D74B-57A4-907D-09AD7C23A0C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582383" y="5353908"/>
            <a:ext cx="1799042" cy="11395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  <a:lvl4pPr marL="6350" indent="0">
              <a:buNone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To</a:t>
            </a:r>
          </a:p>
          <a:p>
            <a:pPr lvl="2"/>
            <a:r>
              <a:rPr lang="en-US"/>
              <a:t>Third level</a:t>
            </a:r>
          </a:p>
          <a:p>
            <a:pPr lvl="3"/>
            <a:endParaRPr lang="en-US"/>
          </a:p>
        </p:txBody>
      </p:sp>
      <p:sp>
        <p:nvSpPr>
          <p:cNvPr id="42" name="Text Placeholder 21">
            <a:extLst>
              <a:ext uri="{FF2B5EF4-FFF2-40B4-BE49-F238E27FC236}">
                <a16:creationId xmlns:a16="http://schemas.microsoft.com/office/drawing/2014/main" id="{6C686264-BDA5-B04E-1A63-135D37FA390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085767" y="5353908"/>
            <a:ext cx="1799042" cy="11395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  <a:lvl4pPr marL="6350" indent="0">
              <a:buNone/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By</a:t>
            </a:r>
          </a:p>
          <a:p>
            <a:pPr lvl="2"/>
            <a:r>
              <a:rPr lang="en-US"/>
              <a:t>Third level</a:t>
            </a:r>
          </a:p>
          <a:p>
            <a:pPr lvl="3"/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C5E5DB2-CFE3-9365-265A-0C75FF63E863}"/>
              </a:ext>
            </a:extLst>
          </p:cNvPr>
          <p:cNvCxnSpPr>
            <a:cxnSpLocks/>
          </p:cNvCxnSpPr>
          <p:nvPr userDrawn="1"/>
        </p:nvCxnSpPr>
        <p:spPr>
          <a:xfrm flipH="1">
            <a:off x="622300" y="5059229"/>
            <a:ext cx="115697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Placeholder 21">
            <a:extLst>
              <a:ext uri="{FF2B5EF4-FFF2-40B4-BE49-F238E27FC236}">
                <a16:creationId xmlns:a16="http://schemas.microsoft.com/office/drawing/2014/main" id="{46DCD5C5-90FF-90C0-FF96-42C3F774293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938442" y="5407985"/>
            <a:ext cx="2948504" cy="1139597"/>
          </a:xfrm>
        </p:spPr>
        <p:txBody>
          <a:bodyPr/>
          <a:lstStyle/>
          <a:p>
            <a:pPr lvl="0"/>
            <a:r>
              <a:rPr lang="en-US"/>
              <a:t>Deliverables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9" name="Text Placeholder 21">
            <a:extLst>
              <a:ext uri="{FF2B5EF4-FFF2-40B4-BE49-F238E27FC236}">
                <a16:creationId xmlns:a16="http://schemas.microsoft.com/office/drawing/2014/main" id="{1B13383B-B61E-6E2E-1663-C55D3F6D553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036915" y="483734"/>
            <a:ext cx="2850027" cy="1581220"/>
          </a:xfrm>
        </p:spPr>
        <p:txBody>
          <a:bodyPr/>
          <a:lstStyle/>
          <a:p>
            <a:pPr lvl="0"/>
            <a:r>
              <a:rPr lang="en-US"/>
              <a:t>Audience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0" name="Text Placeholder 34">
            <a:extLst>
              <a:ext uri="{FF2B5EF4-FFF2-40B4-BE49-F238E27FC236}">
                <a16:creationId xmlns:a16="http://schemas.microsoft.com/office/drawing/2014/main" id="{93A4C8B5-008F-AC75-7FC1-96F70ACD1E6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097583" y="2524261"/>
            <a:ext cx="2850024" cy="569859"/>
          </a:xfrm>
        </p:spPr>
        <p:txBody>
          <a:bodyPr/>
          <a:lstStyle/>
          <a:p>
            <a:pPr lvl="1"/>
            <a:r>
              <a:rPr lang="en-US"/>
              <a:t>WHAT DO WE WANT THEM TO FEEL/THINK?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1" name="Text Placeholder 34">
            <a:extLst>
              <a:ext uri="{FF2B5EF4-FFF2-40B4-BE49-F238E27FC236}">
                <a16:creationId xmlns:a16="http://schemas.microsoft.com/office/drawing/2014/main" id="{908FB5DA-1672-A420-60BB-0CF3D8AD0F4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097583" y="3553427"/>
            <a:ext cx="2789357" cy="569859"/>
          </a:xfrm>
        </p:spPr>
        <p:txBody>
          <a:bodyPr/>
          <a:lstStyle/>
          <a:p>
            <a:pPr lvl="1"/>
            <a:r>
              <a:rPr lang="en-US"/>
              <a:t>WHY SHOULD THEY?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193134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00970DE4-6AA0-CFBE-2BE4-90D3186843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00801"/>
            <a:ext cx="631179" cy="457200"/>
          </a:xfrm>
          <a:prstGeom prst="rect">
            <a:avLst/>
          </a:prstGeom>
          <a:effectLst>
            <a:outerShdw blurRad="264272" dist="38100" dir="2700000" sx="99000" sy="99000" algn="tl" rotWithShape="0">
              <a:prstClr val="black">
                <a:alpha val="25324"/>
              </a:prstClr>
            </a:outerShdw>
          </a:effectLst>
        </p:spPr>
        <p:txBody>
          <a:bodyPr vert="horz" wrap="none" lIns="0" tIns="0" rIns="0" bIns="0" rtlCol="0" anchor="ctr"/>
          <a:lstStyle>
            <a:lvl1pPr algn="ctr">
              <a:defRPr sz="1200" b="0" i="0" spc="100" baseline="0">
                <a:solidFill>
                  <a:schemeClr val="accent1"/>
                </a:solidFill>
                <a:latin typeface="Futura Condensed PT" panose="020B0806020204020203" pitchFamily="34" charset="77"/>
              </a:defRPr>
            </a:lvl1pPr>
          </a:lstStyle>
          <a:p>
            <a:fld id="{A5D527AF-1D81-DD4C-B4A1-279AEA3FEA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DA5773-DCBC-BCA9-C375-B1E1053D7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457200"/>
            <a:ext cx="10625138" cy="132556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46B77D6-ED81-9491-F0E7-3B6883301D5B}"/>
              </a:ext>
            </a:extLst>
          </p:cNvPr>
          <p:cNvCxnSpPr>
            <a:cxnSpLocks/>
          </p:cNvCxnSpPr>
          <p:nvPr userDrawn="1"/>
        </p:nvCxnSpPr>
        <p:spPr>
          <a:xfrm>
            <a:off x="6223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41CDFE5-70EE-3F57-7D1A-6A7C4268DF91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400800"/>
            <a:ext cx="6223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64A6C67A-A02E-EBD4-6515-FF09F6080A08}"/>
              </a:ext>
            </a:extLst>
          </p:cNvPr>
          <p:cNvSpPr/>
          <p:nvPr userDrawn="1"/>
        </p:nvSpPr>
        <p:spPr>
          <a:xfrm>
            <a:off x="0" y="0"/>
            <a:ext cx="153749" cy="217675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63706696-0F62-6B1A-F065-9C4DAF4343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16200000">
            <a:off x="-1594130" y="4013650"/>
            <a:ext cx="3819443" cy="63118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0" i="0" spc="100" baseline="0">
                <a:solidFill>
                  <a:schemeClr val="accent1"/>
                </a:solidFill>
                <a:latin typeface="Futura Condensed PT" panose="020B0806020204020203" pitchFamily="34" charset="77"/>
                <a:cs typeface="Futura Medium" panose="020B0602020204020303" pitchFamily="34" charset="-79"/>
              </a:defRPr>
            </a:lvl1pPr>
          </a:lstStyle>
          <a:p>
            <a:r>
              <a:rPr lang="en-US"/>
              <a:t>SECTION NAME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7BD1472D-9F2B-728C-FAB9-7140CB008F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-148748" y="305280"/>
            <a:ext cx="1076327" cy="465768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F097525-24C0-094B-3CF2-3B5CE4F34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200" y="1943100"/>
            <a:ext cx="10625138" cy="44577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</a:p>
        </p:txBody>
      </p:sp>
    </p:spTree>
    <p:extLst>
      <p:ext uri="{BB962C8B-B14F-4D97-AF65-F5344CB8AC3E}">
        <p14:creationId xmlns:p14="http://schemas.microsoft.com/office/powerpoint/2010/main" val="316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0" i="0" kern="1200" spc="-40" baseline="0">
          <a:solidFill>
            <a:schemeClr val="tx1"/>
          </a:solidFill>
          <a:latin typeface="Recoleta" pitchFamily="2" charset="77"/>
          <a:ea typeface="+mj-ea"/>
          <a:cs typeface="+mj-cs"/>
        </a:defRPr>
      </a:lvl1pPr>
    </p:titleStyle>
    <p:bodyStyle>
      <a:lvl1pPr marL="635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tabLst/>
        <a:defRPr sz="2000" b="0" i="0" kern="1200" spc="-40" baseline="0">
          <a:solidFill>
            <a:schemeClr val="tx1"/>
          </a:solidFill>
          <a:latin typeface="Recoleta" pitchFamily="2" charset="77"/>
          <a:ea typeface="+mn-ea"/>
          <a:cs typeface="+mn-cs"/>
        </a:defRPr>
      </a:lvl1pPr>
      <a:lvl2pPr marL="6350" indent="0" algn="l" defTabSz="91440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tabLst/>
        <a:defRPr sz="1400" b="0" i="0" kern="1200" spc="100" baseline="0">
          <a:solidFill>
            <a:schemeClr val="accent1"/>
          </a:solidFill>
          <a:latin typeface="Futura Condensed PT" panose="020B0806020204020203" pitchFamily="34" charset="77"/>
          <a:ea typeface="+mn-ea"/>
          <a:cs typeface="Futura Medium" panose="020B0602020204020303" pitchFamily="34" charset="-79"/>
        </a:defRPr>
      </a:lvl2pPr>
      <a:lvl3pPr marL="6350" indent="0" algn="l" defTabSz="914400" rtl="0" eaLnBrk="1" latinLnBrk="0" hangingPunct="1">
        <a:lnSpc>
          <a:spcPct val="125000"/>
        </a:lnSpc>
        <a:spcBef>
          <a:spcPts val="100"/>
        </a:spcBef>
        <a:buFont typeface="Arial" panose="020B0604020202020204" pitchFamily="34" charset="0"/>
        <a:buNone/>
        <a:tabLst/>
        <a:defRPr sz="1100" b="0" i="0" kern="1200">
          <a:solidFill>
            <a:schemeClr val="tx1"/>
          </a:solidFill>
          <a:latin typeface="BROWN-LIGHT" pitchFamily="2" charset="77"/>
          <a:ea typeface="+mn-ea"/>
          <a:cs typeface="+mn-cs"/>
        </a:defRPr>
      </a:lvl3pPr>
      <a:lvl4pPr marL="177800" indent="-171450" algn="l" defTabSz="914400" rtl="0" eaLnBrk="1" latinLnBrk="0" hangingPunct="1">
        <a:lnSpc>
          <a:spcPct val="125000"/>
        </a:lnSpc>
        <a:spcBef>
          <a:spcPts val="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BROWN-LIGHT" pitchFamily="2" charset="77"/>
          <a:ea typeface="+mn-ea"/>
          <a:cs typeface="+mn-cs"/>
        </a:defRPr>
      </a:lvl4pPr>
      <a:lvl5pPr marL="344488" indent="-165100" algn="l" defTabSz="914400" rtl="0" eaLnBrk="1" latinLnBrk="0" hangingPunct="1">
        <a:lnSpc>
          <a:spcPts val="1700"/>
        </a:lnSpc>
        <a:spcBef>
          <a:spcPts val="4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BROWN-LIGHT" pitchFamily="2" charset="77"/>
          <a:ea typeface="+mn-ea"/>
          <a:cs typeface="+mn-cs"/>
        </a:defRPr>
      </a:lvl5pPr>
      <a:lvl6pPr marL="635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tabLst/>
        <a:defRPr sz="800" b="0" i="0" kern="1200">
          <a:solidFill>
            <a:schemeClr val="tx1"/>
          </a:solidFill>
          <a:latin typeface="BROWN-LIGHT" pitchFamily="2" charset="77"/>
          <a:ea typeface="+mn-ea"/>
          <a:cs typeface="+mn-cs"/>
        </a:defRPr>
      </a:lvl6pPr>
      <a:lvl7pPr marL="177800" indent="-171450" algn="l" defTabSz="9144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tabLst/>
        <a:defRPr sz="800" b="0" i="0" kern="1200">
          <a:solidFill>
            <a:schemeClr val="tx1"/>
          </a:solidFill>
          <a:latin typeface="BROWN-LIGHT" pitchFamily="2" charset="77"/>
          <a:ea typeface="+mn-ea"/>
          <a:cs typeface="+mn-cs"/>
        </a:defRPr>
      </a:lvl7pPr>
      <a:lvl8pPr marL="635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tabLst/>
        <a:defRPr sz="1100" b="0" i="0" kern="1200" spc="60" baseline="0">
          <a:solidFill>
            <a:schemeClr val="tx2"/>
          </a:solidFill>
          <a:latin typeface="Futura Condensed PT" panose="020B0806020204020203" pitchFamily="34" charset="77"/>
          <a:ea typeface="+mn-ea"/>
          <a:cs typeface="Futura Medium" panose="020B0602020204020303" pitchFamily="34" charset="-79"/>
        </a:defRPr>
      </a:lvl8pPr>
      <a:lvl9pPr marL="6350" indent="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None/>
        <a:tabLst/>
        <a:defRPr sz="1100" b="1" i="0" kern="1200">
          <a:solidFill>
            <a:schemeClr val="tx1"/>
          </a:solidFill>
          <a:latin typeface="Brown" pitchFamily="2" charset="77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07">
          <p15:clr>
            <a:srgbClr val="F26B43"/>
          </p15:clr>
        </p15:guide>
        <p15:guide id="2" pos="6657">
          <p15:clr>
            <a:srgbClr val="F26B43"/>
          </p15:clr>
        </p15:guide>
        <p15:guide id="3" pos="688">
          <p15:clr>
            <a:srgbClr val="F26B43"/>
          </p15:clr>
        </p15:guide>
        <p15:guide id="4" pos="7381">
          <p15:clr>
            <a:srgbClr val="F26B43"/>
          </p15:clr>
        </p15:guide>
        <p15:guide id="5" pos="2258">
          <p15:clr>
            <a:srgbClr val="F26B43"/>
          </p15:clr>
        </p15:guide>
        <p15:guide id="6" pos="4817">
          <p15:clr>
            <a:srgbClr val="F26B43"/>
          </p15:clr>
        </p15:guide>
        <p15:guide id="7" pos="4950">
          <p15:clr>
            <a:srgbClr val="F26B43"/>
          </p15:clr>
        </p15:guide>
        <p15:guide id="8" pos="5663">
          <p15:clr>
            <a:srgbClr val="F26B43"/>
          </p15:clr>
        </p15:guide>
        <p15:guide id="9" pos="5801">
          <p15:clr>
            <a:srgbClr val="F26B43"/>
          </p15:clr>
        </p15:guide>
        <p15:guide id="10" pos="6525">
          <p15:clr>
            <a:srgbClr val="F26B43"/>
          </p15:clr>
        </p15:guide>
        <p15:guide id="11" pos="4093">
          <p15:clr>
            <a:srgbClr val="F26B43"/>
          </p15:clr>
        </p15:guide>
        <p15:guide id="12" pos="3247">
          <p15:clr>
            <a:srgbClr val="F26B43"/>
          </p15:clr>
        </p15:guide>
        <p15:guide id="13" pos="3109">
          <p15:clr>
            <a:srgbClr val="F26B43"/>
          </p15:clr>
        </p15:guide>
        <p15:guide id="14" pos="3966">
          <p15:clr>
            <a:srgbClr val="F26B43"/>
          </p15:clr>
        </p15:guide>
        <p15:guide id="15" orient="horz" pos="288">
          <p15:clr>
            <a:srgbClr val="F26B43"/>
          </p15:clr>
        </p15:guide>
        <p15:guide id="16" orient="horz" pos="1224">
          <p15:clr>
            <a:srgbClr val="F26B43"/>
          </p15:clr>
        </p15:guide>
        <p15:guide id="17" orient="horz" pos="2160">
          <p15:clr>
            <a:srgbClr val="F26B43"/>
          </p15:clr>
        </p15:guide>
        <p15:guide id="18" orient="horz" pos="4032">
          <p15:clr>
            <a:srgbClr val="F26B43"/>
          </p15:clr>
        </p15:guide>
        <p15:guide id="19" orient="horz" pos="3096">
          <p15:clr>
            <a:srgbClr val="F26B43"/>
          </p15:clr>
        </p15:guide>
        <p15:guide id="20" pos="2396">
          <p15:clr>
            <a:srgbClr val="F26B43"/>
          </p15:clr>
        </p15:guide>
        <p15:guide id="21" pos="154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11">
            <a:extLst>
              <a:ext uri="{FF2B5EF4-FFF2-40B4-BE49-F238E27FC236}">
                <a16:creationId xmlns:a16="http://schemas.microsoft.com/office/drawing/2014/main" id="{0D4E2072-3D5C-ECDA-1D0C-55B3103B0B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 algn="l">
              <a:defRPr sz="1200" b="0" i="0" spc="100" baseline="0">
                <a:solidFill>
                  <a:schemeClr val="accent1"/>
                </a:solidFill>
                <a:latin typeface="Futura Condensed PT" panose="020B0806020204020203" pitchFamily="34" charset="77"/>
                <a:cs typeface="Futura Medium" panose="020B0602020204020303" pitchFamily="34" charset="-79"/>
              </a:defRPr>
            </a:lvl1pPr>
          </a:lstStyle>
          <a:p>
            <a:r>
              <a:rPr lang="en-US"/>
              <a:t>CREATIVE BRIEF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2CAFDD2-432D-012E-10E1-1D78DCF32F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Opportunity</a:t>
            </a:r>
          </a:p>
          <a:p>
            <a:pPr lvl="2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Maecenas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magna sed pulvinar </a:t>
            </a:r>
            <a:r>
              <a:rPr lang="en-US" dirty="0" err="1"/>
              <a:t>ultricies</a:t>
            </a:r>
            <a:r>
              <a:rPr lang="en-US" dirty="0"/>
              <a:t>,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libero,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magna eros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.</a:t>
            </a:r>
          </a:p>
          <a:p>
            <a:pPr lvl="2"/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1879677-3E64-3433-97E5-21D5F457DC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  <a:p>
            <a:pPr lvl="3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pPr lvl="3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  <a:p>
            <a:pPr lvl="3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22729DA-B84F-81D7-AEDC-301AA016317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/>
              <a:t>Constraints</a:t>
            </a:r>
          </a:p>
          <a:p>
            <a:pPr lvl="3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endParaRPr lang="en-US"/>
          </a:p>
          <a:p>
            <a:pPr lvl="3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endParaRPr lang="en-US"/>
          </a:p>
          <a:p>
            <a:pPr lvl="3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E04D33-4D08-C844-F191-0ADF5804B79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lvl="1"/>
            <a:r>
              <a:rPr lang="en-US" dirty="0"/>
              <a:t>CLIENT</a:t>
            </a:r>
          </a:p>
          <a:p>
            <a:pPr lvl="2"/>
            <a:r>
              <a:rPr lang="en-US" dirty="0"/>
              <a:t>Lorem Ipsum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BBCDECA-00DF-A504-245E-ABCF84404BD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lvl="1"/>
            <a:r>
              <a:rPr lang="en-US"/>
              <a:t>CREATIVE LEAD(S)</a:t>
            </a:r>
          </a:p>
          <a:p>
            <a:pPr lvl="2"/>
            <a:r>
              <a:rPr lang="en-US"/>
              <a:t>Lorem Ipsum</a:t>
            </a:r>
          </a:p>
          <a:p>
            <a:pPr lvl="2"/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E2930C01-0AD9-842B-8B33-87757FA6E42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lvl="1"/>
            <a:r>
              <a:rPr lang="en-US"/>
              <a:t>ACCOUNT LEAD(S)</a:t>
            </a:r>
          </a:p>
          <a:p>
            <a:pPr lvl="2"/>
            <a:r>
              <a:rPr lang="en-US"/>
              <a:t>Lorem Ipsum</a:t>
            </a:r>
          </a:p>
          <a:p>
            <a:pPr lvl="2"/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8BE66DD-AEB8-6D59-B759-0961F91045D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 lvl="1"/>
            <a:r>
              <a:rPr lang="en-US"/>
              <a:t>BUDGET</a:t>
            </a:r>
          </a:p>
          <a:p>
            <a:pPr lvl="2"/>
            <a:r>
              <a:rPr lang="en-US"/>
              <a:t>Lorem Ipsum</a:t>
            </a:r>
          </a:p>
          <a:p>
            <a:pPr lvl="2"/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00F33D85-B0A0-FEA2-BA63-2F8AB295776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pPr lvl="1"/>
            <a:r>
              <a:rPr lang="en-US"/>
              <a:t>KEY DATES</a:t>
            </a:r>
          </a:p>
          <a:p>
            <a:pPr lvl="2"/>
            <a:r>
              <a:rPr lang="en-US"/>
              <a:t>Lorem Ipsum</a:t>
            </a:r>
          </a:p>
          <a:p>
            <a:pPr lvl="2"/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CF4A2822-7785-A47C-ADDC-DCD4F1AC9F6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/>
              <a:t>Get</a:t>
            </a:r>
          </a:p>
          <a:p>
            <a:pPr lvl="2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Maecenas </a:t>
            </a:r>
            <a:r>
              <a:rPr lang="en-US" err="1"/>
              <a:t>porttitor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 </a:t>
            </a:r>
            <a:r>
              <a:rPr lang="en-US" err="1"/>
              <a:t>massa</a:t>
            </a:r>
            <a:r>
              <a:rPr lang="en-US"/>
              <a:t>. 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FDDEB0AE-C2F8-7C7E-7ECC-2595FE66F2D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/>
              <a:t>To</a:t>
            </a:r>
          </a:p>
          <a:p>
            <a:pPr lvl="2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Maecenas </a:t>
            </a:r>
            <a:r>
              <a:rPr lang="en-US" err="1"/>
              <a:t>porttitor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 </a:t>
            </a:r>
            <a:r>
              <a:rPr lang="en-US" err="1"/>
              <a:t>massa</a:t>
            </a:r>
            <a:r>
              <a:rPr lang="en-US"/>
              <a:t>. 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76D4A020-F2D5-579F-2F19-FFDF8B395AD9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/>
              <a:t>By</a:t>
            </a:r>
          </a:p>
          <a:p>
            <a:pPr lvl="2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r>
              <a:rPr lang="en-US"/>
              <a:t>. Maecenas </a:t>
            </a:r>
            <a:r>
              <a:rPr lang="en-US" err="1"/>
              <a:t>porttitor</a:t>
            </a:r>
            <a:r>
              <a:rPr lang="en-US"/>
              <a:t> </a:t>
            </a:r>
            <a:r>
              <a:rPr lang="en-US" err="1"/>
              <a:t>congue</a:t>
            </a:r>
            <a:r>
              <a:rPr lang="en-US"/>
              <a:t> </a:t>
            </a:r>
            <a:r>
              <a:rPr lang="en-US" err="1"/>
              <a:t>massa</a:t>
            </a:r>
            <a:r>
              <a:rPr lang="en-US"/>
              <a:t>. 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BE3CF367-FFA4-454C-DBCA-0FE4DE9DA0C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/>
              <a:t>Deliverables</a:t>
            </a:r>
          </a:p>
          <a:p>
            <a:pPr lvl="3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endParaRPr lang="en-US"/>
          </a:p>
          <a:p>
            <a:pPr lvl="3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elit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C5F4586F-9D8E-D3A2-FCB5-BC961D4C0662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/>
              <a:t>Audience</a:t>
            </a:r>
          </a:p>
          <a:p>
            <a:pPr lvl="3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endParaRPr lang="en-US"/>
          </a:p>
          <a:p>
            <a:pPr lvl="3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endParaRPr lang="en-US"/>
          </a:p>
          <a:p>
            <a:pPr lvl="3"/>
            <a:r>
              <a:rPr lang="en-US"/>
              <a:t>Lorem ipsum dolor sit </a:t>
            </a:r>
            <a:r>
              <a:rPr lang="en-US" err="1"/>
              <a:t>amet</a:t>
            </a:r>
            <a:r>
              <a:rPr lang="en-US"/>
              <a:t>, </a:t>
            </a:r>
            <a:r>
              <a:rPr lang="en-US" err="1"/>
              <a:t>consectetuer</a:t>
            </a:r>
            <a:r>
              <a:rPr lang="en-US"/>
              <a:t> </a:t>
            </a:r>
            <a:r>
              <a:rPr lang="en-US" err="1"/>
              <a:t>adipiscing</a:t>
            </a:r>
            <a:r>
              <a:rPr lang="en-US"/>
              <a:t> </a:t>
            </a:r>
            <a:r>
              <a:rPr lang="en-US" err="1"/>
              <a:t>elit</a:t>
            </a:r>
            <a:endParaRPr lang="en-US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39CCA73F-9C42-77FC-3616-2A5963D9BDE5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pPr lvl="1"/>
            <a:r>
              <a:rPr lang="en-US" dirty="0"/>
              <a:t>WHAT DO WE WANT THEM TO FEEL/THINK?</a:t>
            </a:r>
          </a:p>
          <a:p>
            <a:pPr lvl="2"/>
            <a:r>
              <a:rPr lang="en-US" dirty="0"/>
              <a:t>Lorem Ipsum</a:t>
            </a:r>
          </a:p>
          <a:p>
            <a:pPr lvl="2"/>
            <a:endParaRPr lang="en-US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D3D94FFD-9AD1-B543-CF71-EE19C29C3C27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lvl="1"/>
            <a:r>
              <a:rPr lang="en-US" dirty="0"/>
              <a:t>WHY SHOULD THEY?</a:t>
            </a:r>
          </a:p>
          <a:p>
            <a:pPr lvl="2"/>
            <a:r>
              <a:rPr lang="en-US" dirty="0"/>
              <a:t>Lorem Ipsum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243400"/>
      </p:ext>
    </p:extLst>
  </p:cSld>
  <p:clrMapOvr>
    <a:masterClrMapping/>
  </p:clrMapOvr>
</p:sld>
</file>

<file path=ppt/theme/theme1.xml><?xml version="1.0" encoding="utf-8"?>
<a:theme xmlns:a="http://schemas.openxmlformats.org/drawingml/2006/main" name="Capabilities Template">
  <a:themeElements>
    <a:clrScheme name="R&amp;CPMK 2023">
      <a:dk1>
        <a:srgbClr val="202730"/>
      </a:dk1>
      <a:lt1>
        <a:srgbClr val="FFFFFF"/>
      </a:lt1>
      <a:dk2>
        <a:srgbClr val="004DFA"/>
      </a:dk2>
      <a:lt2>
        <a:srgbClr val="E5E5E5"/>
      </a:lt2>
      <a:accent1>
        <a:srgbClr val="004CFA"/>
      </a:accent1>
      <a:accent2>
        <a:srgbClr val="828283"/>
      </a:accent2>
      <a:accent3>
        <a:srgbClr val="20272F"/>
      </a:accent3>
      <a:accent4>
        <a:srgbClr val="231D99"/>
      </a:accent4>
      <a:accent5>
        <a:srgbClr val="004DFA"/>
      </a:accent5>
      <a:accent6>
        <a:srgbClr val="6786FF"/>
      </a:accent6>
      <a:hlink>
        <a:srgbClr val="004DFA"/>
      </a:hlink>
      <a:folHlink>
        <a:srgbClr val="004D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&amp;CPMK_Deck-Template" id="{B750BE7C-591C-8942-8669-2180F3E52661}" vid="{21656916-DD00-9041-8425-327C8CACEA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1E01BF219FDC46B5D6219FA01D3624" ma:contentTypeVersion="6" ma:contentTypeDescription="Create a new document." ma:contentTypeScope="" ma:versionID="4924596591bca55d495d97eb403b2307">
  <xsd:schema xmlns:xsd="http://www.w3.org/2001/XMLSchema" xmlns:xs="http://www.w3.org/2001/XMLSchema" xmlns:p="http://schemas.microsoft.com/office/2006/metadata/properties" xmlns:ns2="38844442-7641-46c2-895c-2fb078490396" xmlns:ns3="3f985f23-02ae-404e-b253-ba1012dc21a6" targetNamespace="http://schemas.microsoft.com/office/2006/metadata/properties" ma:root="true" ma:fieldsID="c80377b1439c1e3f8770c98d8b427014" ns2:_="" ns3:_="">
    <xsd:import namespace="38844442-7641-46c2-895c-2fb078490396"/>
    <xsd:import namespace="3f985f23-02ae-404e-b253-ba1012dc21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844442-7641-46c2-895c-2fb07849039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985f23-02ae-404e-b253-ba1012dc21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8844442-7641-46c2-895c-2fb078490396">
      <UserInfo>
        <DisplayName>Gross, Abigail (NYC-RCN)</DisplayName>
        <AccountId>2363</AccountId>
        <AccountType/>
      </UserInfo>
      <UserInfo>
        <DisplayName>Dobladillo, Whitney (NYC-RCN)</DisplayName>
        <AccountId>2422</AccountId>
        <AccountType/>
      </UserInfo>
      <UserInfo>
        <DisplayName>Conti, Rachael (STA-RCN)</DisplayName>
        <AccountId>1157</AccountId>
        <AccountType/>
      </UserInfo>
      <UserInfo>
        <DisplayName>Serbalik, Jacina (NYC-RCN)</DisplayName>
        <AccountId>770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59BA682-1F1A-4A21-BDE0-21BF937F2055}">
  <ds:schemaRefs>
    <ds:schemaRef ds:uri="38844442-7641-46c2-895c-2fb078490396"/>
    <ds:schemaRef ds:uri="3f985f23-02ae-404e-b253-ba1012dc21a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DFF618F-BBFA-46BC-B39B-98866D3A18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BD9E30-BB51-4F40-926D-3210AFFA3F42}">
  <ds:schemaRefs>
    <ds:schemaRef ds:uri="http://www.w3.org/XML/1998/namespace"/>
    <ds:schemaRef ds:uri="http://purl.org/dc/dcmitype/"/>
    <ds:schemaRef ds:uri="http://schemas.microsoft.com/office/infopath/2007/PartnerControls"/>
    <ds:schemaRef ds:uri="3f985f23-02ae-404e-b253-ba1012dc21a6"/>
    <ds:schemaRef ds:uri="38844442-7641-46c2-895c-2fb078490396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Capabilities Template</Template>
  <TotalTime>0</TotalTime>
  <Words>232</Words>
  <Application>Microsoft Macintosh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Brown</vt:lpstr>
      <vt:lpstr>BROWN-LIGHT</vt:lpstr>
      <vt:lpstr>Calibri</vt:lpstr>
      <vt:lpstr>Futura Condensed PT</vt:lpstr>
      <vt:lpstr>Recoleta</vt:lpstr>
      <vt:lpstr>Capabilities Template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Gross, Abigail (NYC-RCN)</dc:creator>
  <cp:lastModifiedBy>Gross, Abigail (NYC-RCN)</cp:lastModifiedBy>
  <cp:revision>1</cp:revision>
  <dcterms:created xsi:type="dcterms:W3CDTF">2023-03-28T18:48:45Z</dcterms:created>
  <dcterms:modified xsi:type="dcterms:W3CDTF">2023-05-17T14:56:27Z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0x010100481E01BF219FDC46B5D6219FA01D3624</vt:lpwstr>
  </property>
</Properties>
</file>